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13"/>
  </p:notesMasterIdLst>
  <p:sldIdLst>
    <p:sldId id="330" r:id="rId4"/>
    <p:sldId id="373" r:id="rId5"/>
    <p:sldId id="265" r:id="rId6"/>
    <p:sldId id="297" r:id="rId7"/>
    <p:sldId id="268" r:id="rId8"/>
    <p:sldId id="392" r:id="rId9"/>
    <p:sldId id="275" r:id="rId10"/>
    <p:sldId id="407" r:id="rId11"/>
    <p:sldId id="283" r:id="rId12"/>
    <p:sldId id="408" r:id="rId14"/>
    <p:sldId id="409" r:id="rId15"/>
    <p:sldId id="285" r:id="rId16"/>
    <p:sldId id="286" r:id="rId17"/>
    <p:sldId id="259" r:id="rId18"/>
    <p:sldId id="260" r:id="rId19"/>
    <p:sldId id="411" r:id="rId20"/>
  </p:sldIdLst>
  <p:sldSz cx="9144000" cy="5143500" type="screen16x9"/>
  <p:notesSz cx="6858000" cy="9144000"/>
  <p:custDataLst>
    <p:tags r:id="rId25"/>
  </p:custDataLst>
  <p:defaultTex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guide id="1" orient="horz" pos="1448" userDrawn="1">
          <p15:clr>
            <a:srgbClr val="A4A3A4"/>
          </p15:clr>
        </p15:guide>
        <p15:guide id="2" pos="295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用户" initials="W用" lastIdx="0" clrIdx="0"/>
  <p:cmAuthor id="1" name="admin" initials="a" lastIdx="0" clrIdx="0"/>
  <p:cmAuthor id="2" name="作者" initials="A" lastIdx="0" clrIdx="1"/>
  <p:cmAuthor id="3" name="微软用户" initials="微" lastIdx="0" clrIdx="0"/>
  <p:cmAuthor id="4" name="新课标第一网" initials="新" lastIdx="0" clrIdx="0"/>
  <p:cmAuthor id="5" name="www.xkb1.com" initials="w" lastIdx="0" clrIdx="1"/>
  <p:cmAuthor id="6" name="lenovo" initials="l" lastIdx="0" clrIdx="0"/>
  <p:cmAuthor id="7" name="xkb1.com" initials="x" lastIdx="0" clrIdx="0"/>
  <p:cmAuthor id="8" name="xiaoxuan Zeng" initials="x" lastIdx="0" clrIdx="0"/>
  <p:cmAuthor id="9" name="dongyu" initials="d" lastIdx="0" clrIdx="8"/>
  <p:cmAuthor id="10" name="PC" initials="P" lastIdx="0" clrIdx="9"/>
  <p:cmAuthor id="11" name="szchd2zx08" initials="s" lastIdx="0" clrIdx="10"/>
  <p:cmAuthor id="12" name="jinli" initials="j" lastIdx="0" clrIdx="0"/>
  <p:cmAuthor id="15" name="李丽" initials="李" lastIdx="0" clrIdx="14"/>
  <p:cmAuthor id="16" name="Nicole Li  李倩" initials="N" lastIdx="0" clrIdx="0"/>
  <p:cmAuthor id="49837067" name="刘浩" initials="刘" lastIdx="0" clrIdx="0"/>
  <p:cmAuthor id="18" name="222" initials="2" lastIdx="0" clrIdx="0"/>
  <p:cmAuthor id="76" name="学珍 马" initials="学马" lastIdx="1" clrIdx="25"/>
  <p:cmAuthor id="20" name="李桂冰" initials="李" lastIdx="1" clrIdx="19"/>
  <p:cmAuthor id="21" name="ASUS" initials="A" lastIdx="0" clrIdx="20"/>
  <p:cmAuthor id="22" name="孙宇婷" initials="孙" lastIdx="0" clrIdx="21"/>
  <p:cmAuthor id="23" name="古" initials="" lastIdx="0" clrIdx="24"/>
  <p:cmAuthor id="24" name="chenl" initials="c" lastIdx="0" clrIdx="0"/>
  <p:cmAuthor id="25" name="王羽熙" initials="王" lastIdx="0" clrIdx="24"/>
  <p:cmAuthor id="26" name="Mia Vida Villanueva" initials="M"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A1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41" d="100"/>
          <a:sy n="141" d="100"/>
        </p:scale>
        <p:origin x="-36" y="-102"/>
      </p:cViewPr>
      <p:guideLst>
        <p:guide orient="horz" pos="1620"/>
        <p:guide pos="2880"/>
        <p:guide orient="horz" pos="1448"/>
        <p:guide pos="295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5" Type="http://schemas.openxmlformats.org/officeDocument/2006/relationships/tags" Target="tags/tag129.xml"/><Relationship Id="rId24" Type="http://schemas.openxmlformats.org/officeDocument/2006/relationships/commentAuthors" Target="commentAuthors.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notesMaster" Target="notesMasters/notesMaster1.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6280" y="1143000"/>
            <a:ext cx="54854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5" Type="http://schemas.openxmlformats.org/officeDocument/2006/relationships/tags" Target="../tags/tag91.xml"/><Relationship Id="rId4" Type="http://schemas.openxmlformats.org/officeDocument/2006/relationships/tags" Target="../tags/tag90.xml"/><Relationship Id="rId3" Type="http://schemas.openxmlformats.org/officeDocument/2006/relationships/tags" Target="../tags/tag89.xml"/><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a:xfrm>
            <a:off x="381000" y="685800"/>
            <a:ext cx="6096000" cy="3429000"/>
          </a:xfrm>
        </p:spPr>
      </p:sp>
      <p:sp>
        <p:nvSpPr>
          <p:cNvPr id="3" name="备注占位符 2"/>
          <p:cNvSpPr>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10"/>
            <p:custDataLst>
              <p:tags r:id="rId5"/>
            </p:custDataLst>
          </p:nvPr>
        </p:nvSpPr>
        <p:spPr/>
        <p:txBody>
          <a:bodyPr/>
          <a:lstStyle/>
          <a:p>
            <a:fld id="{113559BF-042D-4C25-BC33-D9C100FEB1C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新课导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a:latin typeface="黑体" panose="02010609060101010101" pitchFamily="49" charset="-122"/>
                <a:ea typeface="黑体" panose="02010609060101010101" pitchFamily="49" charset="-122"/>
              </a:rPr>
              <a:t>新课导入</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学习任务三">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933888"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学习任务三</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边框">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空白">
    <p:spTree>
      <p:nvGrpSpPr>
        <p:cNvPr id="1" name=""/>
        <p:cNvGrpSpPr/>
        <p:nvPr/>
      </p:nvGrpSpPr>
      <p:grpSpPr>
        <a:xfrm>
          <a:off x="0" y="0"/>
          <a:ext cx="0" cy="0"/>
          <a:chOff x="0" y="0"/>
          <a:chExt cx="0" cy="0"/>
        </a:xfrm>
      </p:grpSpPr>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课后作业">
    <p:spTree>
      <p:nvGrpSpPr>
        <p:cNvPr id="1" name=""/>
        <p:cNvGrpSpPr/>
        <p:nvPr/>
      </p:nvGrpSpPr>
      <p:grpSpPr>
        <a:xfrm>
          <a:off x="0" y="0"/>
          <a:ext cx="0" cy="0"/>
          <a:chOff x="0" y="0"/>
          <a:chExt cx="0" cy="0"/>
        </a:xfrm>
      </p:grpSpPr>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学习目标">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5"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学习目标</a:t>
            </a:r>
            <a:endParaRPr lang="zh-CN" altLang="en-US" sz="24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294084" y="195486"/>
            <a:ext cx="1685628" cy="354827"/>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课堂总结">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5"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课堂总结</a:t>
            </a:r>
            <a:endParaRPr lang="zh-CN" altLang="en-US" sz="24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294084" y="195486"/>
            <a:ext cx="1685628" cy="354827"/>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相关史事">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相关史事</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知识链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知识链接</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知识探究">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知识探究</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当堂训练">
    <p:bg>
      <p:bgPr>
        <a:solidFill>
          <a:schemeClr val="bg2"/>
        </a:solidFill>
        <a:effectLst/>
      </p:bgPr>
    </p:bg>
    <p:spTree>
      <p:nvGrpSpPr>
        <p:cNvPr id="1" name=""/>
        <p:cNvGrpSpPr/>
        <p:nvPr/>
      </p:nvGrpSpPr>
      <p:grpSpPr>
        <a:xfrm>
          <a:off x="0" y="0"/>
          <a:ext cx="0" cy="0"/>
          <a:chOff x="0" y="0"/>
          <a:chExt cx="0" cy="0"/>
        </a:xfrm>
      </p:grpSpPr>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当堂训练</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2"/>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3"/>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userDrawn="1">
            <p:custDataLst>
              <p:tags r:id="rId4"/>
            </p:custDataLst>
          </p:nvPr>
        </p:nvCxnSpPr>
        <p:spPr>
          <a:xfrm>
            <a:off x="0" y="699542"/>
            <a:ext cx="9144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学习任务一">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933888"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学习任务一</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学习任务二">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933888"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学习任务二</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tags" Target="../tags/tag33.xml"/><Relationship Id="rId3" Type="http://schemas.openxmlformats.org/officeDocument/2006/relationships/image" Target="../media/image2.png"/><Relationship Id="rId2" Type="http://schemas.openxmlformats.org/officeDocument/2006/relationships/tags" Target="../tags/tag3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 name="Picture 2" descr="C:\Users\Administrator\Desktop\初中七彩课堂图标.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380446" y="92393"/>
            <a:ext cx="1356836" cy="548164"/>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tnLst>
      <p:par>
        <p:cTn id="1" dur="indefinite" restart="never" nodeType="tmRoot"/>
      </p:par>
    </p:tnLst>
  </p:timing>
  <p:hf sldNum="0" hdr="0" ftr="0" dt="0"/>
  <p:txStyles>
    <p:titleStyle>
      <a:lvl1pPr algn="l" defTabSz="514350" rtl="0" eaLnBrk="1" fontAlgn="auto" latinLnBrk="0" hangingPunct="1">
        <a:lnSpc>
          <a:spcPct val="100000"/>
        </a:lnSpc>
        <a:spcBef>
          <a:spcPct val="0"/>
        </a:spcBef>
        <a:buNone/>
        <a:defRPr sz="2025" b="1" u="none" strike="noStrike" kern="1200" cap="none" spc="300" normalizeH="0" baseline="0">
          <a:solidFill>
            <a:schemeClr val="tx1">
              <a:lumMod val="85000"/>
              <a:lumOff val="15000"/>
            </a:schemeClr>
          </a:solidFill>
          <a:uFillTx/>
          <a:latin typeface="+mj-lt"/>
          <a:ea typeface="+mj-ea"/>
          <a:cs typeface="+mj-cs"/>
        </a:defRPr>
      </a:lvl1pPr>
    </p:titleStyle>
    <p:bodyStyle>
      <a:lvl1pPr marL="128905" indent="-128905" algn="l" defTabSz="514350" rtl="0" eaLnBrk="1" fontAlgn="auto" latinLnBrk="0" hangingPunct="1">
        <a:lnSpc>
          <a:spcPct val="130000"/>
        </a:lnSpc>
        <a:spcBef>
          <a:spcPts val="0"/>
        </a:spcBef>
        <a:spcAft>
          <a:spcPts val="1000"/>
        </a:spcAft>
        <a:buFont typeface="Arial" panose="020B0604020202020204" pitchFamily="34" charset="0"/>
        <a:buChar char="●"/>
        <a:defRPr sz="975" u="none" strike="noStrike" kern="1200" cap="none" spc="151"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600"/>
        </a:spcAft>
        <a:buFont typeface="Arial" panose="020B0604020202020204" pitchFamily="34" charset="0"/>
        <a:buChar char="●"/>
        <a:tabLst>
          <a:tab pos="906145" algn="l"/>
          <a:tab pos="906145" algn="l"/>
          <a:tab pos="906145" algn="l"/>
          <a:tab pos="906145" algn="l"/>
        </a:tabLst>
        <a:defRPr sz="900" u="none" strike="noStrike" kern="1200" cap="none" spc="151"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600"/>
        </a:spcAft>
        <a:buFont typeface="Arial" panose="020B0604020202020204" pitchFamily="34" charset="0"/>
        <a:buChar char="●"/>
        <a:defRPr sz="900" u="none" strike="noStrike" kern="1200" cap="none" spc="151"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300"/>
        </a:spcAft>
        <a:buFont typeface="Wingdings" panose="05000000000000000000" charset="0"/>
        <a:buChar char=""/>
        <a:defRPr sz="825" u="none" strike="noStrike" kern="1200" cap="none" spc="151"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300"/>
        </a:spcAft>
        <a:buFont typeface="Arial" panose="020B0604020202020204" pitchFamily="34" charset="0"/>
        <a:buChar char="•"/>
        <a:defRPr sz="825" u="none" strike="noStrike" kern="1200" cap="none" spc="151"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ct val="56000"/>
        </a:spcBef>
        <a:buFont typeface="Arial" panose="020B0604020202020204" pitchFamily="34" charset="0"/>
        <a:buChar char="•"/>
        <a:defRPr sz="975" kern="1200">
          <a:solidFill>
            <a:schemeClr val="tx1"/>
          </a:solidFill>
          <a:latin typeface="+mn-lt"/>
          <a:ea typeface="+mn-ea"/>
          <a:cs typeface="+mn-cs"/>
        </a:defRPr>
      </a:lvl6pPr>
      <a:lvl7pPr marL="1672590" indent="-128905" algn="l" defTabSz="514350" rtl="0" eaLnBrk="1" latinLnBrk="0" hangingPunct="1">
        <a:lnSpc>
          <a:spcPct val="90000"/>
        </a:lnSpc>
        <a:spcBef>
          <a:spcPct val="56000"/>
        </a:spcBef>
        <a:buFont typeface="Arial" panose="020B0604020202020204" pitchFamily="34" charset="0"/>
        <a:buChar char="•"/>
        <a:defRPr sz="975" kern="1200">
          <a:solidFill>
            <a:schemeClr val="tx1"/>
          </a:solidFill>
          <a:latin typeface="+mn-lt"/>
          <a:ea typeface="+mn-ea"/>
          <a:cs typeface="+mn-cs"/>
        </a:defRPr>
      </a:lvl7pPr>
      <a:lvl8pPr marL="1929765" indent="-128905" algn="l" defTabSz="514350" rtl="0" eaLnBrk="1" latinLnBrk="0" hangingPunct="1">
        <a:lnSpc>
          <a:spcPct val="90000"/>
        </a:lnSpc>
        <a:spcBef>
          <a:spcPct val="56000"/>
        </a:spcBef>
        <a:buFont typeface="Arial" panose="020B0604020202020204" pitchFamily="34" charset="0"/>
        <a:buChar char="•"/>
        <a:defRPr sz="975" kern="1200">
          <a:solidFill>
            <a:schemeClr val="tx1"/>
          </a:solidFill>
          <a:latin typeface="+mn-lt"/>
          <a:ea typeface="+mn-ea"/>
          <a:cs typeface="+mn-cs"/>
        </a:defRPr>
      </a:lvl8pPr>
      <a:lvl9pPr marL="2186940" indent="-128905" algn="l" defTabSz="514350" rtl="0" eaLnBrk="1" latinLnBrk="0" hangingPunct="1">
        <a:lnSpc>
          <a:spcPct val="90000"/>
        </a:lnSpc>
        <a:spcBef>
          <a:spcPct val="56000"/>
        </a:spcBef>
        <a:buFont typeface="Arial" panose="020B0604020202020204" pitchFamily="34" charset="0"/>
        <a:buChar char="•"/>
        <a:defRPr sz="975" kern="1200">
          <a:solidFill>
            <a:schemeClr val="tx1"/>
          </a:solidFill>
          <a:latin typeface="+mn-lt"/>
          <a:ea typeface="+mn-ea"/>
          <a:cs typeface="+mn-cs"/>
        </a:defRPr>
      </a:lvl9pPr>
    </p:bodyStyle>
    <p:otherStyle>
      <a:defPPr>
        <a:defRPr lang="zh-CN"/>
      </a:defPPr>
      <a:lvl1pPr marL="0" algn="l" defTabSz="514350" rtl="0" eaLnBrk="1" latinLnBrk="0" hangingPunct="1">
        <a:defRPr sz="975" kern="1200">
          <a:solidFill>
            <a:schemeClr val="tx1"/>
          </a:solidFill>
          <a:latin typeface="+mn-lt"/>
          <a:ea typeface="+mn-ea"/>
          <a:cs typeface="+mn-cs"/>
        </a:defRPr>
      </a:lvl1pPr>
      <a:lvl2pPr marL="257175" algn="l" defTabSz="514350" rtl="0" eaLnBrk="1" latinLnBrk="0" hangingPunct="1">
        <a:defRPr sz="975" kern="1200">
          <a:solidFill>
            <a:schemeClr val="tx1"/>
          </a:solidFill>
          <a:latin typeface="+mn-lt"/>
          <a:ea typeface="+mn-ea"/>
          <a:cs typeface="+mn-cs"/>
        </a:defRPr>
      </a:lvl2pPr>
      <a:lvl3pPr marL="514350" algn="l" defTabSz="514350" rtl="0" eaLnBrk="1" latinLnBrk="0" hangingPunct="1">
        <a:defRPr sz="975" kern="1200">
          <a:solidFill>
            <a:schemeClr val="tx1"/>
          </a:solidFill>
          <a:latin typeface="+mn-lt"/>
          <a:ea typeface="+mn-ea"/>
          <a:cs typeface="+mn-cs"/>
        </a:defRPr>
      </a:lvl3pPr>
      <a:lvl4pPr marL="771525" algn="l" defTabSz="514350" rtl="0" eaLnBrk="1" latinLnBrk="0" hangingPunct="1">
        <a:defRPr sz="975" kern="1200">
          <a:solidFill>
            <a:schemeClr val="tx1"/>
          </a:solidFill>
          <a:latin typeface="+mn-lt"/>
          <a:ea typeface="+mn-ea"/>
          <a:cs typeface="+mn-cs"/>
        </a:defRPr>
      </a:lvl4pPr>
      <a:lvl5pPr marL="1028700" algn="l" defTabSz="514350" rtl="0" eaLnBrk="1" latinLnBrk="0" hangingPunct="1">
        <a:defRPr sz="975" kern="1200">
          <a:solidFill>
            <a:schemeClr val="tx1"/>
          </a:solidFill>
          <a:latin typeface="+mn-lt"/>
          <a:ea typeface="+mn-ea"/>
          <a:cs typeface="+mn-cs"/>
        </a:defRPr>
      </a:lvl5pPr>
      <a:lvl6pPr marL="1285875" algn="l" defTabSz="514350" rtl="0" eaLnBrk="1" latinLnBrk="0" hangingPunct="1">
        <a:defRPr sz="975" kern="1200">
          <a:solidFill>
            <a:schemeClr val="tx1"/>
          </a:solidFill>
          <a:latin typeface="+mn-lt"/>
          <a:ea typeface="+mn-ea"/>
          <a:cs typeface="+mn-cs"/>
        </a:defRPr>
      </a:lvl6pPr>
      <a:lvl7pPr marL="1543685" algn="l" defTabSz="514350" rtl="0" eaLnBrk="1" latinLnBrk="0" hangingPunct="1">
        <a:defRPr sz="975" kern="1200">
          <a:solidFill>
            <a:schemeClr val="tx1"/>
          </a:solidFill>
          <a:latin typeface="+mn-lt"/>
          <a:ea typeface="+mn-ea"/>
          <a:cs typeface="+mn-cs"/>
        </a:defRPr>
      </a:lvl7pPr>
      <a:lvl8pPr marL="1800860" algn="l" defTabSz="514350" rtl="0" eaLnBrk="1" latinLnBrk="0" hangingPunct="1">
        <a:defRPr sz="975" kern="1200">
          <a:solidFill>
            <a:schemeClr val="tx1"/>
          </a:solidFill>
          <a:latin typeface="+mn-lt"/>
          <a:ea typeface="+mn-ea"/>
          <a:cs typeface="+mn-cs"/>
        </a:defRPr>
      </a:lvl8pPr>
      <a:lvl9pPr marL="2058035" algn="l" defTabSz="514350" rtl="0" eaLnBrk="1" latinLnBrk="0" hangingPunct="1">
        <a:defRPr sz="97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4098" name="图片 6"/>
          <p:cNvPicPr>
            <a:picLocks noChangeAspect="1"/>
          </p:cNvPicPr>
          <p:nvPr>
            <p:custDataLst>
              <p:tags r:id="rId2"/>
            </p:custDataLst>
          </p:nvPr>
        </p:nvPicPr>
        <p:blipFill>
          <a:blip r:embed="rId3"/>
          <a:srcRect t="17557" b="14742"/>
          <a:stretch>
            <a:fillRect/>
          </a:stretch>
        </p:blipFill>
        <p:spPr>
          <a:xfrm>
            <a:off x="475060" y="238731"/>
            <a:ext cx="8102204" cy="4750594"/>
          </a:xfrm>
          <a:prstGeom prst="rect">
            <a:avLst/>
          </a:prstGeom>
          <a:noFill/>
          <a:ln w="9525">
            <a:noFill/>
          </a:ln>
        </p:spPr>
      </p:pic>
      <p:pic>
        <p:nvPicPr>
          <p:cNvPr id="4099" name="图片 2"/>
          <p:cNvPicPr>
            <a:picLocks noChangeAspect="1"/>
          </p:cNvPicPr>
          <p:nvPr>
            <p:custDataLst>
              <p:tags r:id="rId4"/>
            </p:custDataLst>
          </p:nvPr>
        </p:nvPicPr>
        <p:blipFill>
          <a:blip r:embed="rId5">
            <a:lum contrast="-12001"/>
          </a:blip>
          <a:srcRect t="40147" b="36667"/>
          <a:stretch>
            <a:fillRect/>
          </a:stretch>
        </p:blipFill>
        <p:spPr>
          <a:xfrm>
            <a:off x="2339581" y="1001115"/>
            <a:ext cx="4373165" cy="748904"/>
          </a:xfrm>
          <a:prstGeom prst="rect">
            <a:avLst/>
          </a:prstGeom>
          <a:noFill/>
          <a:ln w="9525">
            <a:noFill/>
          </a:ln>
        </p:spPr>
      </p:pic>
      <p:sp>
        <p:nvSpPr>
          <p:cNvPr id="2" name="TextBox 1"/>
          <p:cNvSpPr txBox="1"/>
          <p:nvPr userDrawn="1"/>
        </p:nvSpPr>
        <p:spPr>
          <a:xfrm>
            <a:off x="3338029" y="1059583"/>
            <a:ext cx="2376264" cy="523220"/>
          </a:xfrm>
          <a:prstGeom prst="rect">
            <a:avLst/>
          </a:prstGeom>
          <a:noFill/>
        </p:spPr>
        <p:txBody>
          <a:bodyPr wrap="square" lIns="91436" tIns="45718" rIns="91436" bIns="45718" rtlCol="0">
            <a:spAutoFit/>
          </a:bodyPr>
          <a:lstStyle/>
          <a:p>
            <a:pPr algn="ctr"/>
            <a:r>
              <a:rPr lang="zh-CN" altLang="en-US" sz="2800" b="1" dirty="0" smtClean="0">
                <a:latin typeface="黑体" panose="02010609060101010101" pitchFamily="49" charset="-122"/>
                <a:ea typeface="黑体" panose="02010609060101010101" pitchFamily="49" charset="-122"/>
              </a:rPr>
              <a:t>课后作业</a:t>
            </a:r>
            <a:endParaRPr lang="zh-CN" altLang="en-US" sz="2800" b="1" dirty="0">
              <a:latin typeface="黑体" panose="02010609060101010101" pitchFamily="49" charset="-122"/>
              <a:ea typeface="黑体" panose="02010609060101010101" pitchFamily="49" charset="-122"/>
            </a:endParaRPr>
          </a:p>
        </p:txBody>
      </p:sp>
    </p:spTree>
  </p:cSld>
  <p:clrMap bg1="lt1" tx1="dk1" bg2="lt2" tx2="dk2" accent1="accent1" accent2="accent2" accent3="accent3" accent4="accent4" accent5="accent5" accent6="accent6" hlink="hlink" folHlink="folHlink"/>
  <p:sldLayoutIdLst>
    <p:sldLayoutId id="2147483662" r:id="rId1"/>
  </p:sldLayoutIdLst>
  <p:transition/>
  <p:timing>
    <p:tnLst>
      <p:par>
        <p:cTn id="1" dur="indefinite" restart="never" nodeType="tmRoot"/>
      </p:par>
    </p:tnLst>
  </p:timing>
  <p:hf sldNum="0" hdr="0" ftr="0" dt="0"/>
  <p:txStyles>
    <p:titleStyle>
      <a:lvl1pPr algn="l" defTabSz="514350" rtl="0" eaLnBrk="1" fontAlgn="auto" latinLnBrk="0" hangingPunct="1">
        <a:lnSpc>
          <a:spcPct val="100000"/>
        </a:lnSpc>
        <a:spcBef>
          <a:spcPct val="0"/>
        </a:spcBef>
        <a:buNone/>
        <a:defRPr sz="2000" b="1" u="none" strike="noStrike" kern="1200" cap="none" spc="225" normalizeH="0" baseline="0">
          <a:solidFill>
            <a:schemeClr val="tx1">
              <a:lumMod val="85000"/>
              <a:lumOff val="15000"/>
            </a:schemeClr>
          </a:solidFill>
          <a:uFillTx/>
          <a:latin typeface="+mj-lt"/>
          <a:ea typeface="+mj-ea"/>
          <a:cs typeface="+mj-cs"/>
        </a:defRPr>
      </a:lvl1pPr>
    </p:titleStyle>
    <p:bodyStyle>
      <a:lvl1pPr marL="128905" indent="-128905" algn="l" defTabSz="514350" rtl="0" eaLnBrk="1" fontAlgn="auto" latinLnBrk="0" hangingPunct="1">
        <a:lnSpc>
          <a:spcPct val="130000"/>
        </a:lnSpc>
        <a:spcBef>
          <a:spcPts val="0"/>
        </a:spcBef>
        <a:spcAft>
          <a:spcPts val="750"/>
        </a:spcAft>
        <a:buFont typeface="Arial" panose="020B0604020202020204" pitchFamily="34" charset="0"/>
        <a:buChar char="●"/>
        <a:defRPr sz="1000" u="none" strike="noStrike" kern="1200" cap="none" spc="113"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450"/>
        </a:spcAft>
        <a:buFont typeface="Arial" panose="020B0604020202020204" pitchFamily="34" charset="0"/>
        <a:buChar char="●"/>
        <a:tabLst>
          <a:tab pos="906145" algn="l"/>
          <a:tab pos="906145" algn="l"/>
          <a:tab pos="906145" algn="l"/>
          <a:tab pos="906145" algn="l"/>
        </a:tabLst>
        <a:defRPr sz="900" u="none" strike="noStrike" kern="1200" cap="none" spc="113"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450"/>
        </a:spcAft>
        <a:buFont typeface="Arial" panose="020B0604020202020204" pitchFamily="34" charset="0"/>
        <a:buChar char="●"/>
        <a:defRPr sz="900" u="none" strike="noStrike" kern="1200" cap="none" spc="113"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225"/>
        </a:spcAft>
        <a:buFont typeface="Wingdings" panose="05000000000000000000" charset="0"/>
        <a:buChar char=""/>
        <a:defRPr sz="800" u="none" strike="noStrike" kern="1200" cap="none" spc="113"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225"/>
        </a:spcAft>
        <a:buFont typeface="Arial" panose="020B0604020202020204" pitchFamily="34" charset="0"/>
        <a:buChar char="•"/>
        <a:defRPr sz="800" u="none" strike="noStrike" kern="1200" cap="none" spc="113"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6pPr>
      <a:lvl7pPr marL="1672590"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7pPr>
      <a:lvl8pPr marL="1929765"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8pPr>
      <a:lvl9pPr marL="2186940"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9pPr>
    </p:bodyStyle>
    <p:otherStyle>
      <a:defPPr>
        <a:defRPr lang="zh-CN"/>
      </a:defPPr>
      <a:lvl1pPr marL="0" algn="l" defTabSz="514350" rtl="0" eaLnBrk="1" latinLnBrk="0" hangingPunct="1">
        <a:defRPr sz="1000" kern="1200">
          <a:solidFill>
            <a:schemeClr val="tx1"/>
          </a:solidFill>
          <a:latin typeface="+mn-lt"/>
          <a:ea typeface="+mn-ea"/>
          <a:cs typeface="+mn-cs"/>
        </a:defRPr>
      </a:lvl1pPr>
      <a:lvl2pPr marL="257175" algn="l" defTabSz="514350" rtl="0" eaLnBrk="1" latinLnBrk="0" hangingPunct="1">
        <a:defRPr sz="1000" kern="1200">
          <a:solidFill>
            <a:schemeClr val="tx1"/>
          </a:solidFill>
          <a:latin typeface="+mn-lt"/>
          <a:ea typeface="+mn-ea"/>
          <a:cs typeface="+mn-cs"/>
        </a:defRPr>
      </a:lvl2pPr>
      <a:lvl3pPr marL="514350" algn="l" defTabSz="514350" rtl="0" eaLnBrk="1" latinLnBrk="0" hangingPunct="1">
        <a:defRPr sz="1000" kern="1200">
          <a:solidFill>
            <a:schemeClr val="tx1"/>
          </a:solidFill>
          <a:latin typeface="+mn-lt"/>
          <a:ea typeface="+mn-ea"/>
          <a:cs typeface="+mn-cs"/>
        </a:defRPr>
      </a:lvl3pPr>
      <a:lvl4pPr marL="771525" algn="l" defTabSz="514350" rtl="0" eaLnBrk="1" latinLnBrk="0" hangingPunct="1">
        <a:defRPr sz="1000" kern="1200">
          <a:solidFill>
            <a:schemeClr val="tx1"/>
          </a:solidFill>
          <a:latin typeface="+mn-lt"/>
          <a:ea typeface="+mn-ea"/>
          <a:cs typeface="+mn-cs"/>
        </a:defRPr>
      </a:lvl4pPr>
      <a:lvl5pPr marL="1028700" algn="l" defTabSz="514350" rtl="0" eaLnBrk="1" latinLnBrk="0" hangingPunct="1">
        <a:defRPr sz="1000" kern="1200">
          <a:solidFill>
            <a:schemeClr val="tx1"/>
          </a:solidFill>
          <a:latin typeface="+mn-lt"/>
          <a:ea typeface="+mn-ea"/>
          <a:cs typeface="+mn-cs"/>
        </a:defRPr>
      </a:lvl5pPr>
      <a:lvl6pPr marL="1285875" algn="l" defTabSz="514350" rtl="0" eaLnBrk="1" latinLnBrk="0" hangingPunct="1">
        <a:defRPr sz="1000" kern="1200">
          <a:solidFill>
            <a:schemeClr val="tx1"/>
          </a:solidFill>
          <a:latin typeface="+mn-lt"/>
          <a:ea typeface="+mn-ea"/>
          <a:cs typeface="+mn-cs"/>
        </a:defRPr>
      </a:lvl6pPr>
      <a:lvl7pPr marL="1543685" algn="l" defTabSz="514350" rtl="0" eaLnBrk="1" latinLnBrk="0" hangingPunct="1">
        <a:defRPr sz="1000" kern="1200">
          <a:solidFill>
            <a:schemeClr val="tx1"/>
          </a:solidFill>
          <a:latin typeface="+mn-lt"/>
          <a:ea typeface="+mn-ea"/>
          <a:cs typeface="+mn-cs"/>
        </a:defRPr>
      </a:lvl7pPr>
      <a:lvl8pPr marL="1800860" algn="l" defTabSz="514350" rtl="0" eaLnBrk="1" latinLnBrk="0" hangingPunct="1">
        <a:defRPr sz="1000" kern="1200">
          <a:solidFill>
            <a:schemeClr val="tx1"/>
          </a:solidFill>
          <a:latin typeface="+mn-lt"/>
          <a:ea typeface="+mn-ea"/>
          <a:cs typeface="+mn-cs"/>
        </a:defRPr>
      </a:lvl8pPr>
      <a:lvl9pPr marL="2058035" algn="l" defTabSz="514350" rtl="0" eaLnBrk="1" latinLnBrk="0" hangingPunct="1">
        <a:defRPr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0.xml"/><Relationship Id="rId5" Type="http://schemas.openxmlformats.org/officeDocument/2006/relationships/tags" Target="../tags/tag96.xml"/><Relationship Id="rId4" Type="http://schemas.openxmlformats.org/officeDocument/2006/relationships/tags" Target="../tags/tag95.xml"/><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tags" Target="../tags/tag92.xml"/></Relationships>
</file>

<file path=ppt/slides/_rels/slide11.xml.rels><?xml version="1.0" encoding="UTF-8" standalone="yes"?>
<Relationships xmlns="http://schemas.openxmlformats.org/package/2006/relationships"><Relationship Id="rId9" Type="http://schemas.openxmlformats.org/officeDocument/2006/relationships/tags" Target="../tags/tag102.xml"/><Relationship Id="rId8" Type="http://schemas.openxmlformats.org/officeDocument/2006/relationships/tags" Target="../tags/tag101.xml"/><Relationship Id="rId7" Type="http://schemas.openxmlformats.org/officeDocument/2006/relationships/image" Target="../media/image9.png"/><Relationship Id="rId6" Type="http://schemas.openxmlformats.org/officeDocument/2006/relationships/tags" Target="../tags/tag100.xml"/><Relationship Id="rId5" Type="http://schemas.openxmlformats.org/officeDocument/2006/relationships/image" Target="../media/image8.jpeg"/><Relationship Id="rId4" Type="http://schemas.openxmlformats.org/officeDocument/2006/relationships/tags" Target="../tags/tag99.xml"/><Relationship Id="rId3" Type="http://schemas.openxmlformats.org/officeDocument/2006/relationships/image" Target="../media/image7.jpeg"/><Relationship Id="rId2" Type="http://schemas.openxmlformats.org/officeDocument/2006/relationships/tags" Target="../tags/tag98.xml"/><Relationship Id="rId11" Type="http://schemas.openxmlformats.org/officeDocument/2006/relationships/slideLayout" Target="../slideLayouts/slideLayout10.xml"/><Relationship Id="rId10" Type="http://schemas.openxmlformats.org/officeDocument/2006/relationships/tags" Target="../tags/tag103.xml"/><Relationship Id="rId1" Type="http://schemas.openxmlformats.org/officeDocument/2006/relationships/tags" Target="../tags/tag97.xml"/></Relationships>
</file>

<file path=ppt/slides/_rels/slide12.xml.rels><?xml version="1.0" encoding="UTF-8" standalone="yes"?>
<Relationships xmlns="http://schemas.openxmlformats.org/package/2006/relationships"><Relationship Id="rId9" Type="http://schemas.openxmlformats.org/officeDocument/2006/relationships/tags" Target="../tags/tag111.xml"/><Relationship Id="rId8" Type="http://schemas.openxmlformats.org/officeDocument/2006/relationships/tags" Target="../tags/tag110.xml"/><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tags" Target="../tags/tag105.xml"/><Relationship Id="rId2" Type="http://schemas.openxmlformats.org/officeDocument/2006/relationships/image" Target="../media/image10.png"/><Relationship Id="rId19" Type="http://schemas.openxmlformats.org/officeDocument/2006/relationships/slideLayout" Target="../slideLayouts/slideLayout3.xml"/><Relationship Id="rId18" Type="http://schemas.openxmlformats.org/officeDocument/2006/relationships/tags" Target="../tags/tag120.xml"/><Relationship Id="rId17" Type="http://schemas.openxmlformats.org/officeDocument/2006/relationships/tags" Target="../tags/tag119.xml"/><Relationship Id="rId16" Type="http://schemas.openxmlformats.org/officeDocument/2006/relationships/tags" Target="../tags/tag118.xml"/><Relationship Id="rId15" Type="http://schemas.openxmlformats.org/officeDocument/2006/relationships/tags" Target="../tags/tag117.xml"/><Relationship Id="rId14" Type="http://schemas.openxmlformats.org/officeDocument/2006/relationships/tags" Target="../tags/tag116.xml"/><Relationship Id="rId13" Type="http://schemas.openxmlformats.org/officeDocument/2006/relationships/tags" Target="../tags/tag115.xml"/><Relationship Id="rId12" Type="http://schemas.openxmlformats.org/officeDocument/2006/relationships/tags" Target="../tags/tag114.xml"/><Relationship Id="rId11" Type="http://schemas.openxmlformats.org/officeDocument/2006/relationships/tags" Target="../tags/tag113.xml"/><Relationship Id="rId10" Type="http://schemas.openxmlformats.org/officeDocument/2006/relationships/tags" Target="../tags/tag112.xml"/><Relationship Id="rId1" Type="http://schemas.openxmlformats.org/officeDocument/2006/relationships/tags" Target="../tags/tag104.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128.xml"/><Relationship Id="rId7" Type="http://schemas.openxmlformats.org/officeDocument/2006/relationships/tags" Target="../tags/tag127.xml"/><Relationship Id="rId6" Type="http://schemas.openxmlformats.org/officeDocument/2006/relationships/tags" Target="../tags/tag126.xml"/><Relationship Id="rId5" Type="http://schemas.openxmlformats.org/officeDocument/2006/relationships/tags" Target="../tags/tag125.xml"/><Relationship Id="rId4" Type="http://schemas.openxmlformats.org/officeDocument/2006/relationships/tags" Target="../tags/tag124.xml"/><Relationship Id="rId3" Type="http://schemas.openxmlformats.org/officeDocument/2006/relationships/tags" Target="../tags/tag123.xml"/><Relationship Id="rId2" Type="http://schemas.openxmlformats.org/officeDocument/2006/relationships/tags" Target="../tags/tag122.xml"/><Relationship Id="rId1" Type="http://schemas.openxmlformats.org/officeDocument/2006/relationships/tags" Target="../tags/tag1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4.xml"/><Relationship Id="rId1" Type="http://schemas.openxmlformats.org/officeDocument/2006/relationships/tags" Target="../tags/tag43.xml"/></Relationships>
</file>

<file path=ppt/slides/_rels/slide5.xml.rels><?xml version="1.0" encoding="UTF-8" standalone="yes"?>
<Relationships xmlns="http://schemas.openxmlformats.org/package/2006/relationships"><Relationship Id="rId9" Type="http://schemas.openxmlformats.org/officeDocument/2006/relationships/tags" Target="../tags/tag52.xml"/><Relationship Id="rId8" Type="http://schemas.openxmlformats.org/officeDocument/2006/relationships/tags" Target="../tags/tag51.xml"/><Relationship Id="rId7" Type="http://schemas.openxmlformats.org/officeDocument/2006/relationships/tags" Target="../tags/tag50.xml"/><Relationship Id="rId6" Type="http://schemas.openxmlformats.org/officeDocument/2006/relationships/image" Target="../media/image4.jpeg"/><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7" Type="http://schemas.openxmlformats.org/officeDocument/2006/relationships/slideLayout" Target="../slideLayouts/slideLayout8.xml"/><Relationship Id="rId26" Type="http://schemas.openxmlformats.org/officeDocument/2006/relationships/tags" Target="../tags/tag69.xml"/><Relationship Id="rId25" Type="http://schemas.openxmlformats.org/officeDocument/2006/relationships/tags" Target="../tags/tag68.xml"/><Relationship Id="rId24" Type="http://schemas.openxmlformats.org/officeDocument/2006/relationships/tags" Target="../tags/tag67.xml"/><Relationship Id="rId23" Type="http://schemas.openxmlformats.org/officeDocument/2006/relationships/tags" Target="../tags/tag66.xml"/><Relationship Id="rId22" Type="http://schemas.openxmlformats.org/officeDocument/2006/relationships/tags" Target="../tags/tag65.xml"/><Relationship Id="rId21" Type="http://schemas.openxmlformats.org/officeDocument/2006/relationships/tags" Target="../tags/tag64.xml"/><Relationship Id="rId20" Type="http://schemas.openxmlformats.org/officeDocument/2006/relationships/tags" Target="../tags/tag63.xml"/><Relationship Id="rId2" Type="http://schemas.openxmlformats.org/officeDocument/2006/relationships/tags" Target="../tags/tag46.xml"/><Relationship Id="rId19" Type="http://schemas.openxmlformats.org/officeDocument/2006/relationships/tags" Target="../tags/tag62.xml"/><Relationship Id="rId18" Type="http://schemas.openxmlformats.org/officeDocument/2006/relationships/tags" Target="../tags/tag61.xml"/><Relationship Id="rId17" Type="http://schemas.openxmlformats.org/officeDocument/2006/relationships/tags" Target="../tags/tag60.xml"/><Relationship Id="rId16" Type="http://schemas.openxmlformats.org/officeDocument/2006/relationships/tags" Target="../tags/tag59.xml"/><Relationship Id="rId15" Type="http://schemas.openxmlformats.org/officeDocument/2006/relationships/tags" Target="../tags/tag58.xml"/><Relationship Id="rId14" Type="http://schemas.openxmlformats.org/officeDocument/2006/relationships/tags" Target="../tags/tag57.xml"/><Relationship Id="rId13" Type="http://schemas.openxmlformats.org/officeDocument/2006/relationships/tags" Target="../tags/tag56.xml"/><Relationship Id="rId12" Type="http://schemas.openxmlformats.org/officeDocument/2006/relationships/tags" Target="../tags/tag55.xml"/><Relationship Id="rId11" Type="http://schemas.openxmlformats.org/officeDocument/2006/relationships/tags" Target="../tags/tag54.xml"/><Relationship Id="rId10" Type="http://schemas.openxmlformats.org/officeDocument/2006/relationships/tags" Target="../tags/tag53.xml"/><Relationship Id="rId1" Type="http://schemas.openxmlformats.org/officeDocument/2006/relationships/tags" Target="../tags/tag45.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tags" Target="../tags/tag71.xml"/><Relationship Id="rId2" Type="http://schemas.openxmlformats.org/officeDocument/2006/relationships/image" Target="../media/image5.png"/><Relationship Id="rId1" Type="http://schemas.openxmlformats.org/officeDocument/2006/relationships/tags" Target="../tags/tag70.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tags" Target="../tags/tag72.xml"/></Relationships>
</file>

<file path=ppt/slides/_rels/slide8.xml.rels><?xml version="1.0" encoding="UTF-8" standalone="yes"?>
<Relationships xmlns="http://schemas.openxmlformats.org/package/2006/relationships"><Relationship Id="rId9" Type="http://schemas.openxmlformats.org/officeDocument/2006/relationships/tags" Target="../tags/tag82.xml"/><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image" Target="../media/image6.png"/><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1" Type="http://schemas.openxmlformats.org/officeDocument/2006/relationships/slideLayout" Target="../slideLayouts/slideLayout9.xml"/><Relationship Id="rId10" Type="http://schemas.openxmlformats.org/officeDocument/2006/relationships/tags" Target="../tags/tag83.xml"/><Relationship Id="rId1" Type="http://schemas.openxmlformats.org/officeDocument/2006/relationships/tags" Target="../tags/tag75.xml"/></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2.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tags" Target="../tags/tag8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custDataLst>
              <p:tags r:id="rId1"/>
            </p:custDataLst>
          </p:nvPr>
        </p:nvSpPr>
        <p:spPr>
          <a:xfrm>
            <a:off x="819150" y="915566"/>
            <a:ext cx="7641282" cy="2298185"/>
          </a:xfrm>
          <a:prstGeom prst="roundRect">
            <a:avLst/>
          </a:prstGeom>
          <a:noFill/>
          <a:ln w="6350" cmpd="sng">
            <a:solidFill>
              <a:srgbClr val="663227"/>
            </a:solidFill>
            <a:prstDash val="dash"/>
          </a:ln>
        </p:spPr>
        <p:txBody>
          <a:bodyPr wrap="square" rtlCol="0">
            <a:noAutofit/>
          </a:bodyPr>
          <a:lstStyle/>
          <a:p>
            <a:pPr>
              <a:lnSpc>
                <a:spcPct val="120000"/>
              </a:lnSpc>
              <a:spcBef>
                <a:spcPts val="0"/>
              </a:spcBef>
              <a:spcAft>
                <a:spcPts val="0"/>
              </a:spcAft>
            </a:pPr>
            <a:r>
              <a:rPr lang="en-US" altLang="zh-CN" sz="2800" b="1" dirty="0">
                <a:latin typeface="黑体" panose="02010609060101010101" pitchFamily="49" charset="-122"/>
                <a:ea typeface="黑体" panose="02010609060101010101" pitchFamily="49" charset="-122"/>
                <a:cs typeface="汉仪昌黎宋刻本原版W" panose="00020600040101010101" charset="-122"/>
              </a:rPr>
              <a:t>   </a:t>
            </a:r>
            <a:r>
              <a:rPr lang="en-US" altLang="zh-CN" sz="2000" b="1" dirty="0" err="1" smtClean="0">
                <a:latin typeface="黑体" panose="02010609060101010101" pitchFamily="49" charset="-122"/>
                <a:ea typeface="黑体" panose="02010609060101010101" pitchFamily="49" charset="-122"/>
                <a:cs typeface="汉仪昌黎宋刻本原版W" panose="00020600040101010101" charset="-122"/>
              </a:rPr>
              <a:t>吾平生未尝以</a:t>
            </a:r>
            <a:r>
              <a:rPr lang="en-US" altLang="zh-CN" sz="2000" b="1" dirty="0" err="1" smtClean="0">
                <a:solidFill>
                  <a:srgbClr val="C00000"/>
                </a:solidFill>
                <a:latin typeface="黑体" panose="02010609060101010101" pitchFamily="49" charset="-122"/>
                <a:ea typeface="黑体" panose="02010609060101010101" pitchFamily="49" charset="-122"/>
                <a:cs typeface="汉仪昌黎宋刻本原版W" panose="00020600040101010101" charset="-122"/>
              </a:rPr>
              <a:t>吾所志</a:t>
            </a:r>
            <a:r>
              <a:rPr lang="en-US" altLang="zh-CN" sz="2000" b="1" dirty="0" err="1" smtClean="0">
                <a:latin typeface="黑体" panose="02010609060101010101" pitchFamily="49" charset="-122"/>
                <a:ea typeface="黑体" panose="02010609060101010101" pitchFamily="49" charset="-122"/>
                <a:cs typeface="汉仪昌黎宋刻本原版W" panose="00020600040101010101" charset="-122"/>
              </a:rPr>
              <a:t>语汝</a:t>
            </a:r>
            <a:r>
              <a:rPr lang="en-US" altLang="zh-CN" sz="2000" b="1" dirty="0" err="1">
                <a:latin typeface="黑体" panose="02010609060101010101" pitchFamily="49" charset="-122"/>
                <a:ea typeface="黑体" panose="02010609060101010101" pitchFamily="49" charset="-122"/>
                <a:cs typeface="汉仪昌黎宋刻本原版W" panose="00020600040101010101" charset="-122"/>
              </a:rPr>
              <a:t>，是吾不是处</a:t>
            </a:r>
            <a:r>
              <a:rPr lang="zh-CN" altLang="en-US" sz="2000" b="1" dirty="0">
                <a:latin typeface="黑体" panose="02010609060101010101" pitchFamily="49" charset="-122"/>
                <a:ea typeface="黑体" panose="02010609060101010101" pitchFamily="49" charset="-122"/>
                <a:cs typeface="汉仪昌黎宋刻本原版W" panose="00020600040101010101" charset="-122"/>
              </a:rPr>
              <a:t>；</a:t>
            </a:r>
            <a:r>
              <a:rPr lang="en-US" altLang="zh-CN" sz="2000" b="1" dirty="0">
                <a:latin typeface="黑体" panose="02010609060101010101" pitchFamily="49" charset="-122"/>
                <a:ea typeface="黑体" panose="02010609060101010101" pitchFamily="49" charset="-122"/>
                <a:cs typeface="汉仪昌黎宋刻本原版W" panose="00020600040101010101" charset="-122"/>
              </a:rPr>
              <a:t>然语之，又恐汝日日为吾担忧。吾牺牲百死而不辞，而使汝担忧，的的非吾所忍。吾爱汝至，所以为汝谋者惟恐未尽。汝幸而偶我，又何不幸而生今日之中国！吾幸而得汝，又何不幸而生今日之中国！</a:t>
            </a:r>
            <a:endParaRPr lang="en-US" altLang="zh-CN" sz="2000" b="1" dirty="0">
              <a:latin typeface="黑体" panose="02010609060101010101" pitchFamily="49" charset="-122"/>
              <a:ea typeface="黑体" panose="02010609060101010101" pitchFamily="49" charset="-122"/>
              <a:cs typeface="汉仪昌黎宋刻本原版W" panose="00020600040101010101" charset="-122"/>
            </a:endParaRPr>
          </a:p>
          <a:p>
            <a:pPr algn="r">
              <a:lnSpc>
                <a:spcPct val="120000"/>
              </a:lnSpc>
              <a:spcBef>
                <a:spcPts val="0"/>
              </a:spcBef>
              <a:spcAft>
                <a:spcPts val="0"/>
              </a:spcAft>
            </a:pPr>
            <a:r>
              <a:rPr lang="en-US" altLang="zh-CN" sz="2400" dirty="0">
                <a:latin typeface="黑体" panose="02010609060101010101" pitchFamily="49" charset="-122"/>
                <a:ea typeface="黑体" panose="02010609060101010101" pitchFamily="49" charset="-122"/>
                <a:cs typeface="汉仪昌黎宋刻本原版W" panose="00020600040101010101" charset="-122"/>
              </a:rPr>
              <a:t>——</a:t>
            </a:r>
            <a:r>
              <a:rPr lang="zh-CN" altLang="en-US" sz="2400" dirty="0">
                <a:latin typeface="黑体" panose="02010609060101010101" pitchFamily="49" charset="-122"/>
                <a:ea typeface="黑体" panose="02010609060101010101" pitchFamily="49" charset="-122"/>
                <a:cs typeface="汉仪昌黎宋刻本原版W" panose="00020600040101010101" charset="-122"/>
              </a:rPr>
              <a:t>林觉民《与妻书》</a:t>
            </a:r>
            <a:endParaRPr lang="zh-CN" altLang="en-US" sz="2400" dirty="0">
              <a:latin typeface="黑体" panose="02010609060101010101" pitchFamily="49" charset="-122"/>
              <a:ea typeface="黑体" panose="02010609060101010101" pitchFamily="49" charset="-122"/>
              <a:cs typeface="汉仪昌黎宋刻本原版W" panose="00020600040101010101" charset="-122"/>
            </a:endParaRPr>
          </a:p>
        </p:txBody>
      </p:sp>
      <p:sp>
        <p:nvSpPr>
          <p:cNvPr id="9" name="文本框 8"/>
          <p:cNvSpPr txBox="1"/>
          <p:nvPr>
            <p:custDataLst>
              <p:tags r:id="rId2"/>
            </p:custDataLst>
          </p:nvPr>
        </p:nvSpPr>
        <p:spPr>
          <a:xfrm>
            <a:off x="899592" y="3470330"/>
            <a:ext cx="6361430" cy="521970"/>
          </a:xfrm>
          <a:prstGeom prst="rect">
            <a:avLst/>
          </a:prstGeom>
          <a:noFill/>
        </p:spPr>
        <p:txBody>
          <a:bodyPr wrap="square" rtlCol="0">
            <a:spAutoFit/>
          </a:bodyPr>
          <a:lstStyle/>
          <a:p>
            <a:pPr indent="0">
              <a:buFont typeface="Wingdings" panose="05000000000000000000" charset="0"/>
              <a:buNone/>
            </a:pPr>
            <a:r>
              <a:rPr lang="zh-CN" altLang="en-US" sz="2800">
                <a:solidFill>
                  <a:srgbClr val="C00000"/>
                </a:solidFill>
                <a:latin typeface="黑体" panose="02010609060101010101" pitchFamily="49" charset="-122"/>
                <a:ea typeface="黑体" panose="02010609060101010101" pitchFamily="49" charset="-122"/>
                <a:cs typeface="汉仪劲楷简" panose="00020600040101010101" charset="-122"/>
              </a:rPr>
              <a:t>信中</a:t>
            </a:r>
            <a:r>
              <a:rPr lang="en-US" altLang="zh-CN" sz="2800">
                <a:solidFill>
                  <a:srgbClr val="C00000"/>
                </a:solidFill>
                <a:latin typeface="黑体" panose="02010609060101010101" pitchFamily="49" charset="-122"/>
                <a:ea typeface="黑体" panose="02010609060101010101" pitchFamily="49" charset="-122"/>
                <a:cs typeface="汉仪劲楷简" panose="00020600040101010101" charset="-122"/>
              </a:rPr>
              <a:t>“</a:t>
            </a:r>
            <a:r>
              <a:rPr lang="zh-CN" altLang="en-US" sz="2800">
                <a:solidFill>
                  <a:srgbClr val="C00000"/>
                </a:solidFill>
                <a:latin typeface="黑体" panose="02010609060101010101" pitchFamily="49" charset="-122"/>
                <a:ea typeface="黑体" panose="02010609060101010101" pitchFamily="49" charset="-122"/>
                <a:cs typeface="汉仪劲楷简" panose="00020600040101010101" charset="-122"/>
              </a:rPr>
              <a:t>吾所志</a:t>
            </a:r>
            <a:r>
              <a:rPr lang="en-US" altLang="zh-CN" sz="2800">
                <a:solidFill>
                  <a:srgbClr val="C00000"/>
                </a:solidFill>
                <a:latin typeface="黑体" panose="02010609060101010101" pitchFamily="49" charset="-122"/>
                <a:ea typeface="黑体" panose="02010609060101010101" pitchFamily="49" charset="-122"/>
                <a:cs typeface="汉仪劲楷简" panose="00020600040101010101" charset="-122"/>
              </a:rPr>
              <a:t>”</a:t>
            </a:r>
            <a:r>
              <a:rPr lang="zh-CN" altLang="en-US" sz="2800">
                <a:solidFill>
                  <a:srgbClr val="C00000"/>
                </a:solidFill>
                <a:latin typeface="黑体" panose="02010609060101010101" pitchFamily="49" charset="-122"/>
                <a:ea typeface="黑体" panose="02010609060101010101" pitchFamily="49" charset="-122"/>
                <a:cs typeface="汉仪劲楷简" panose="00020600040101010101" charset="-122"/>
              </a:rPr>
              <a:t>的具体内涵是什么？</a:t>
            </a:r>
            <a:endParaRPr lang="zh-CN" altLang="en-US" sz="2800">
              <a:solidFill>
                <a:srgbClr val="C00000"/>
              </a:solidFill>
              <a:latin typeface="黑体" panose="02010609060101010101" pitchFamily="49" charset="-122"/>
              <a:ea typeface="黑体" panose="02010609060101010101" pitchFamily="49" charset="-122"/>
              <a:cs typeface="汉仪劲楷简" panose="00020600040101010101" charset="-122"/>
            </a:endParaRPr>
          </a:p>
        </p:txBody>
      </p:sp>
      <p:sp>
        <p:nvSpPr>
          <p:cNvPr id="10" name="文本框 9"/>
          <p:cNvSpPr txBox="1"/>
          <p:nvPr>
            <p:custDataLst>
              <p:tags r:id="rId3"/>
            </p:custDataLst>
          </p:nvPr>
        </p:nvSpPr>
        <p:spPr>
          <a:xfrm>
            <a:off x="907628" y="4066004"/>
            <a:ext cx="6616700" cy="521970"/>
          </a:xfrm>
          <a:prstGeom prst="rect">
            <a:avLst/>
          </a:prstGeom>
          <a:noFill/>
        </p:spPr>
        <p:txBody>
          <a:bodyPr wrap="square" rtlCol="0">
            <a:spAutoFit/>
          </a:bodyPr>
          <a:lstStyle/>
          <a:p>
            <a:r>
              <a:rPr lang="zh-CN" altLang="en-US" sz="2800" dirty="0">
                <a:latin typeface="黑体" panose="02010609060101010101" pitchFamily="49" charset="-122"/>
                <a:ea typeface="黑体" panose="02010609060101010101" pitchFamily="49" charset="-122"/>
              </a:rPr>
              <a:t>以革命推翻清朝统治，建立民主共和国</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1"/>
            </p:custDataLst>
          </p:nvPr>
        </p:nvSpPr>
        <p:spPr>
          <a:xfrm>
            <a:off x="323850" y="2819400"/>
            <a:ext cx="8440420" cy="1044575"/>
          </a:xfrm>
          <a:prstGeom prst="rect">
            <a:avLst/>
          </a:prstGeom>
          <a:noFill/>
          <a:ln w="28575" cmpd="sng">
            <a:solidFill>
              <a:schemeClr val="accent1">
                <a:shade val="50000"/>
              </a:schemeClr>
            </a:solidFill>
            <a:prstDash val="sysDot"/>
          </a:ln>
        </p:spPr>
        <p:txBody>
          <a:bodyPr wrap="square" rtlCol="0" anchor="t">
            <a:noAutofit/>
          </a:bodyPr>
          <a:lstStyle/>
          <a:p>
            <a:pPr>
              <a:lnSpc>
                <a:spcPct val="100000"/>
              </a:lnSpc>
            </a:pPr>
            <a:r>
              <a:rPr lang="zh-CN" altLang="en-US" sz="1600" b="1">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材料三：从前皇帝自称为天子，如果有人说皇帝是强盗，可以打倒，别人一定把他看作疯子。孙中山曾经是一个被人家看作疯子的人。相反，在辛亥革命后，如果有人想做皇帝或者拥护别人做皇帝，一定也被看作疯子。</a:t>
            </a:r>
            <a:endParaRPr lang="zh-CN" altLang="en-US" sz="1600" b="1">
              <a:solidFill>
                <a:schemeClr val="tx1"/>
              </a:solidFill>
              <a:latin typeface="楷体" panose="02010609060101010101" pitchFamily="49" charset="-122"/>
              <a:ea typeface="楷体" panose="02010609060101010101" pitchFamily="49" charset="-122"/>
              <a:cs typeface="楷体" panose="02010609060101010101" pitchFamily="49" charset="-122"/>
            </a:endParaRPr>
          </a:p>
          <a:p>
            <a:pPr algn="r">
              <a:lnSpc>
                <a:spcPct val="100000"/>
              </a:lnSpc>
            </a:pPr>
            <a:r>
              <a:rPr lang="en-US" altLang="zh-CN" sz="1600" b="1">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1600" b="1">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辛亥革命亲历者吴玉章</a:t>
            </a:r>
            <a:endParaRPr lang="zh-CN" altLang="en-US" sz="1600" b="1">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1" name="文本框 20481"/>
          <p:cNvSpPr txBox="1"/>
          <p:nvPr>
            <p:custDataLst>
              <p:tags r:id="rId2"/>
            </p:custDataLst>
          </p:nvPr>
        </p:nvSpPr>
        <p:spPr>
          <a:xfrm>
            <a:off x="349885" y="772160"/>
            <a:ext cx="8444865" cy="1244600"/>
          </a:xfrm>
          <a:prstGeom prst="rect">
            <a:avLst/>
          </a:prstGeom>
          <a:noFill/>
          <a:ln w="28575" cap="flat" cmpd="sng">
            <a:solidFill>
              <a:schemeClr val="accent1">
                <a:shade val="50000"/>
              </a:schemeClr>
            </a:solidFill>
            <a:prstDash val="solid"/>
            <a:miter/>
            <a:headEnd type="none" w="med" len="med"/>
            <a:tailEnd type="none" w="med" len="med"/>
          </a:ln>
          <a:extLst>
            <a:ext uri="{909E8E84-426E-40DD-AFC4-6F175D3DCCD1}">
              <a14:hiddenFill xmlns:a14="http://schemas.microsoft.com/office/drawing/2010/main">
                <a:solidFill>
                  <a:schemeClr val="bg2"/>
                </a:solidFill>
              </a14:hiddenFill>
            </a:ext>
          </a:extLst>
        </p:spPr>
        <p:txBody>
          <a:bodyPr wrap="square">
            <a:noAutofit/>
          </a:bodyPr>
          <a:lstStyle/>
          <a:p>
            <a:pPr marR="0" defTabSz="914400" eaLnBrk="0" hangingPunct="0">
              <a:buClrTx/>
              <a:buSzTx/>
              <a:buFont typeface="Arial" panose="020B0604020202020204" pitchFamily="34" charset="0"/>
              <a:buNone/>
              <a:defRPr/>
            </a:pPr>
            <a:r>
              <a:rPr kumimoji="0" lang="zh-CN" altLang="en-US" sz="1800" b="1" kern="1200" cap="none" spc="0" normalizeH="0" baseline="0" noProof="1">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材料二：</a:t>
            </a:r>
            <a:endParaRPr kumimoji="0" lang="zh-CN" altLang="en-US" sz="1800" b="1" kern="1200" cap="none" spc="0" normalizeH="0" baseline="0" noProof="1">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a:p>
            <a:pPr marR="0" defTabSz="914400" eaLnBrk="0" hangingPunct="0">
              <a:buClrTx/>
              <a:buSzTx/>
              <a:buFont typeface="Arial" panose="020B0604020202020204" pitchFamily="34" charset="0"/>
              <a:buNone/>
              <a:defRPr/>
            </a:pPr>
            <a:r>
              <a:rPr kumimoji="0" lang="en-US" altLang="zh-CN" sz="1800" b="1" kern="1200" cap="none" spc="0" normalizeH="0" baseline="0" noProof="1">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    </a:t>
            </a:r>
            <a:r>
              <a:rPr kumimoji="0" lang="zh-CN" altLang="en-US" sz="1800" b="1" kern="1200" cap="none" spc="0" normalizeH="0" baseline="0" noProof="1">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辛亥革命是革帝国主义的命</a:t>
            </a:r>
            <a:r>
              <a:rPr kumimoji="0" lang="zh-CN" altLang="en-US" sz="1800" b="1" kern="1200" cap="none" spc="0" normalizeH="0" baseline="0" noProof="1">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，中国人所以要革清朝的命，是因为清朝是帝国主义的走狗。                                                                   </a:t>
            </a:r>
            <a:endParaRPr kumimoji="0" lang="zh-CN" altLang="en-US" sz="1800" b="1" kern="1200" cap="none" spc="0" normalizeH="0" baseline="0" noProof="1">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a:p>
            <a:pPr marR="0" algn="r" defTabSz="914400" eaLnBrk="0" hangingPunct="0">
              <a:buClrTx/>
              <a:buSzTx/>
              <a:buFont typeface="Arial" panose="020B0604020202020204" pitchFamily="34" charset="0"/>
              <a:buNone/>
              <a:defRPr/>
            </a:pPr>
            <a:r>
              <a:rPr kumimoji="0" lang="en-US" altLang="zh-CN" sz="1800" b="1" kern="1200" cap="none" spc="0" normalizeH="0" baseline="0" noProof="1">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kumimoji="0" lang="zh-CN" altLang="en-US" sz="1800" b="1" kern="1200" cap="none" spc="0" normalizeH="0" baseline="0" noProof="1">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毛泽东 </a:t>
            </a:r>
            <a:r>
              <a:rPr kumimoji="0" lang="zh-CN" altLang="en-US" sz="1800" b="1" kern="1200" cap="none" spc="0" normalizeH="0" baseline="0" noProof="1">
                <a:latin typeface="楷体" panose="02010609060101010101" pitchFamily="49" charset="-122"/>
                <a:ea typeface="楷体" panose="02010609060101010101" pitchFamily="49" charset="-122"/>
                <a:cs typeface="楷体" panose="02010609060101010101" pitchFamily="49" charset="-122"/>
                <a:sym typeface="+mn-ea"/>
              </a:rPr>
              <a:t>     </a:t>
            </a:r>
            <a:endParaRPr kumimoji="0" lang="zh-CN" altLang="en-US" sz="1800" b="1" kern="1200" cap="none" spc="0" normalizeH="0" baseline="0" noProof="1">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4" name="文本框 3"/>
          <p:cNvSpPr txBox="1"/>
          <p:nvPr>
            <p:custDataLst>
              <p:tags r:id="rId3"/>
            </p:custDataLst>
          </p:nvPr>
        </p:nvSpPr>
        <p:spPr>
          <a:xfrm>
            <a:off x="349885" y="2139950"/>
            <a:ext cx="8445500" cy="488950"/>
          </a:xfrm>
          <a:prstGeom prst="rect">
            <a:avLst/>
          </a:prstGeom>
          <a:solidFill>
            <a:schemeClr val="accent2">
              <a:lumMod val="20000"/>
              <a:lumOff val="80000"/>
            </a:schemeClr>
          </a:solidFill>
        </p:spPr>
        <p:txBody>
          <a:bodyPr wrap="square" rtlCol="0" anchor="t">
            <a:noAutofit/>
          </a:bodyPr>
          <a:lstStyle/>
          <a:p>
            <a:pPr>
              <a:lnSpc>
                <a:spcPct val="120000"/>
              </a:lnSpc>
            </a:pPr>
            <a:r>
              <a:rPr kumimoji="1" lang="zh-CN" altLang="en-US" sz="1800" b="1">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拉开了</a:t>
            </a:r>
            <a:r>
              <a:rPr kumimoji="1" lang="zh-CN" altLang="en-US" sz="1800">
                <a:solidFill>
                  <a:schemeClr val="tx1"/>
                </a:solidFill>
                <a:effectLst/>
                <a:latin typeface="黑体" panose="02010609060101010101" pitchFamily="49" charset="-122"/>
                <a:ea typeface="黑体" panose="02010609060101010101" pitchFamily="49" charset="-122"/>
                <a:cs typeface="黑体" panose="02010609060101010101" pitchFamily="49" charset="-122"/>
                <a:sym typeface="+mn-ea"/>
              </a:rPr>
              <a:t>中国完全意义上的</a:t>
            </a:r>
            <a:r>
              <a:rPr kumimoji="1" lang="zh-CN" altLang="en-US" sz="1800" b="1" u="sng">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近代民族民主革命</a:t>
            </a:r>
            <a:r>
              <a:rPr kumimoji="1" lang="zh-CN" altLang="en-US" sz="1800">
                <a:solidFill>
                  <a:schemeClr val="tx1"/>
                </a:solidFill>
                <a:effectLst/>
                <a:latin typeface="黑体" panose="02010609060101010101" pitchFamily="49" charset="-122"/>
                <a:ea typeface="黑体" panose="02010609060101010101" pitchFamily="49" charset="-122"/>
                <a:cs typeface="黑体" panose="02010609060101010101" pitchFamily="49" charset="-122"/>
                <a:sym typeface="+mn-ea"/>
              </a:rPr>
              <a:t>的序幕（反帝反封建）</a:t>
            </a:r>
            <a:endParaRPr kumimoji="1" lang="zh-CN" altLang="en-US" sz="1800">
              <a:solidFill>
                <a:schemeClr val="tx1"/>
              </a:solidFill>
              <a:effectLst/>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 name="文本框 2"/>
          <p:cNvSpPr txBox="1"/>
          <p:nvPr>
            <p:custDataLst>
              <p:tags r:id="rId4"/>
            </p:custDataLst>
          </p:nvPr>
        </p:nvSpPr>
        <p:spPr>
          <a:xfrm>
            <a:off x="323850" y="4054475"/>
            <a:ext cx="8439785" cy="398780"/>
          </a:xfrm>
          <a:prstGeom prst="rect">
            <a:avLst/>
          </a:prstGeom>
          <a:solidFill>
            <a:schemeClr val="accent2">
              <a:lumMod val="40000"/>
              <a:lumOff val="60000"/>
            </a:schemeClr>
          </a:solidFill>
        </p:spPr>
        <p:txBody>
          <a:bodyPr wrap="square" rtlCol="0" anchor="t">
            <a:spAutoFit/>
          </a:bodyPr>
          <a:lstStyle/>
          <a:p>
            <a:r>
              <a:rPr lang="zh-CN" altLang="en-US" sz="2000" b="1" kern="100" dirty="0">
                <a:solidFill>
                  <a:srgbClr val="C00000"/>
                </a:solidFill>
                <a:latin typeface="黑体" panose="02010609060101010101" pitchFamily="49" charset="-122"/>
                <a:ea typeface="黑体" panose="02010609060101010101" pitchFamily="49" charset="-122"/>
                <a:cs typeface="楷体" panose="02010609060101010101" pitchFamily="49" charset="-122"/>
                <a:sym typeface="+mn-ea"/>
              </a:rPr>
              <a:t>极大</a:t>
            </a:r>
            <a:r>
              <a:rPr lang="zh-CN" altLang="zh-CN" sz="2000" b="1" kern="100" dirty="0">
                <a:solidFill>
                  <a:srgbClr val="C00000"/>
                </a:solidFill>
                <a:latin typeface="黑体" panose="02010609060101010101" pitchFamily="49" charset="-122"/>
                <a:ea typeface="黑体" panose="02010609060101010101" pitchFamily="49" charset="-122"/>
                <a:cs typeface="楷体" panose="02010609060101010101" pitchFamily="49" charset="-122"/>
                <a:sym typeface="+mn-ea"/>
              </a:rPr>
              <a:t>推动</a:t>
            </a:r>
            <a:r>
              <a:rPr lang="zh-CN" altLang="en-US" sz="2000" b="1" kern="100" dirty="0">
                <a:solidFill>
                  <a:srgbClr val="C00000"/>
                </a:solidFill>
                <a:latin typeface="黑体" panose="02010609060101010101" pitchFamily="49" charset="-122"/>
                <a:ea typeface="黑体" panose="02010609060101010101" pitchFamily="49" charset="-122"/>
                <a:cs typeface="楷体" panose="02010609060101010101" pitchFamily="49" charset="-122"/>
                <a:sym typeface="+mn-ea"/>
              </a:rPr>
              <a:t>了</a:t>
            </a:r>
            <a:r>
              <a:rPr lang="zh-CN" altLang="zh-CN" sz="2000" b="1" kern="100" dirty="0">
                <a:solidFill>
                  <a:srgbClr val="C00000"/>
                </a:solidFill>
                <a:latin typeface="黑体" panose="02010609060101010101" pitchFamily="49" charset="-122"/>
                <a:ea typeface="黑体" panose="02010609060101010101" pitchFamily="49" charset="-122"/>
                <a:cs typeface="楷体" panose="02010609060101010101" pitchFamily="49" charset="-122"/>
                <a:sym typeface="+mn-ea"/>
              </a:rPr>
              <a:t>中华民族的思想解放，打开中国进步潮流的闸门。</a:t>
            </a:r>
            <a:endParaRPr lang="zh-CN" altLang="zh-CN" sz="2000" b="1" kern="100" dirty="0">
              <a:solidFill>
                <a:srgbClr val="C00000"/>
              </a:solidFill>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6" name="矩形 5"/>
          <p:cNvSpPr/>
          <p:nvPr>
            <p:custDataLst>
              <p:tags r:id="rId5"/>
            </p:custDataLst>
          </p:nvPr>
        </p:nvSpPr>
        <p:spPr>
          <a:xfrm>
            <a:off x="3203575" y="123825"/>
            <a:ext cx="3465830" cy="482600"/>
          </a:xfrm>
          <a:prstGeom prst="rect">
            <a:avLst/>
          </a:prstGeom>
        </p:spPr>
        <p:txBody>
          <a:bodyPr wrap="square" lIns="68501" tIns="34250" rIns="68501" bIns="34250">
            <a:noAutofit/>
          </a:bodyPr>
          <a:lstStyle/>
          <a:p>
            <a:pPr>
              <a:spcBef>
                <a:spcPts val="600"/>
              </a:spcBef>
              <a:spcAft>
                <a:spcPts val="600"/>
              </a:spcAft>
            </a:pPr>
            <a:r>
              <a:rPr lang="zh-CN" altLang="en-US" sz="2800" b="1" dirty="0">
                <a:solidFill>
                  <a:srgbClr val="C00000"/>
                </a:solidFill>
                <a:latin typeface="方正粗圆简体" panose="03000509000000000000" charset="-122"/>
                <a:ea typeface="方正粗圆简体" panose="03000509000000000000" charset="-122"/>
              </a:rPr>
              <a:t>辛亥革命的历史意义</a:t>
            </a:r>
            <a:endParaRPr lang="zh-CN" altLang="en-US" sz="2400" dirty="0">
              <a:solidFill>
                <a:srgbClr val="C00000"/>
              </a:solidFill>
              <a:latin typeface="方正粗圆简体" panose="03000509000000000000" charset="-122"/>
              <a:ea typeface="方正粗圆简体" panose="03000509000000000000" charset="-122"/>
            </a:endParaRPr>
          </a:p>
          <a:p>
            <a:pPr>
              <a:spcBef>
                <a:spcPts val="600"/>
              </a:spcBef>
              <a:spcAft>
                <a:spcPts val="600"/>
              </a:spcAft>
            </a:pPr>
            <a:endParaRPr lang="zh-CN" altLang="en-US" sz="2400" b="1" dirty="0">
              <a:solidFill>
                <a:srgbClr val="C00000"/>
              </a:solidFill>
              <a:effectLst>
                <a:outerShdw blurRad="38100" dist="38100" dir="2700000" algn="tl">
                  <a:srgbClr val="C0C0C0"/>
                </a:outerShdw>
              </a:effectLst>
              <a:latin typeface="方正粗圆简体" panose="03000509000000000000" charset="-122"/>
              <a:ea typeface="方正粗圆简体" panose="03000509000000000000" charset="-122"/>
            </a:endParaRPr>
          </a:p>
        </p:txBody>
      </p:sp>
    </p:spTree>
  </p:cSld>
  <p:clrMapOvr>
    <a:masterClrMapping/>
  </p:clrMapOvr>
  <p:transition/>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blinds(horizontal)">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1" grpId="0" bldLvl="0" animBg="1"/>
      <p:bldP spid="4" grpId="0" bldLvl="0" animBg="1"/>
      <p:bldP spid="3"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0481"/>
          <p:cNvSpPr txBox="1"/>
          <p:nvPr>
            <p:custDataLst>
              <p:tags r:id="rId1"/>
            </p:custDataLst>
          </p:nvPr>
        </p:nvSpPr>
        <p:spPr>
          <a:xfrm>
            <a:off x="305435" y="746760"/>
            <a:ext cx="8571230" cy="1986280"/>
          </a:xfrm>
          <a:prstGeom prst="rect">
            <a:avLst/>
          </a:prstGeom>
          <a:noFill/>
          <a:ln w="28575" cap="flat" cmpd="sng">
            <a:noFill/>
            <a:prstDash val="solid"/>
            <a:miter/>
            <a:headEnd type="none" w="med" len="med"/>
            <a:tailEnd type="none" w="med" len="med"/>
          </a:ln>
          <a:extLst>
            <a:ext uri="{909E8E84-426E-40DD-AFC4-6F175D3DCCD1}">
              <a14:hiddenFill xmlns:a14="http://schemas.microsoft.com/office/drawing/2010/main">
                <a:solidFill>
                  <a:schemeClr val="bg2"/>
                </a:solidFill>
              </a14:hiddenFill>
            </a:ext>
          </a:extLst>
        </p:spPr>
        <p:txBody>
          <a:bodyPr wrap="square">
            <a:noAutofit/>
          </a:bodyPr>
          <a:lstStyle/>
          <a:p>
            <a:pPr marR="0" defTabSz="914400" eaLnBrk="0" hangingPunct="0">
              <a:buClrTx/>
              <a:buSzTx/>
              <a:buFont typeface="Arial" panose="020B0604020202020204" pitchFamily="34" charset="0"/>
              <a:buNone/>
              <a:defRPr/>
            </a:pPr>
            <a:r>
              <a:rPr kumimoji="0" lang="zh-CN" altLang="en-US" sz="2000" kern="1200" cap="none" spc="0" normalizeH="0" baseline="0" noProof="1">
                <a:latin typeface="楷体" panose="02010609060101010101" pitchFamily="49" charset="-122"/>
                <a:ea typeface="楷体" panose="02010609060101010101" pitchFamily="49" charset="-122"/>
                <a:cs typeface="楷体" panose="02010609060101010101" pitchFamily="49" charset="-122"/>
                <a:sym typeface="+mn-ea"/>
              </a:rPr>
              <a:t>材料四：</a:t>
            </a:r>
            <a:endParaRPr kumimoji="0" lang="zh-CN" altLang="en-US" sz="2000" kern="1200" cap="none" spc="0" normalizeH="0" baseline="0" noProof="1">
              <a:latin typeface="楷体" panose="02010609060101010101" pitchFamily="49" charset="-122"/>
              <a:ea typeface="楷体" panose="02010609060101010101" pitchFamily="49" charset="-122"/>
              <a:cs typeface="楷体" panose="02010609060101010101" pitchFamily="49" charset="-122"/>
              <a:sym typeface="+mn-ea"/>
            </a:endParaRPr>
          </a:p>
          <a:p>
            <a:pPr marR="0" defTabSz="914400" eaLnBrk="0" hangingPunct="0">
              <a:buClrTx/>
              <a:buSzTx/>
              <a:buFont typeface="Arial" panose="020B0604020202020204" pitchFamily="34" charset="0"/>
              <a:buNone/>
              <a:defRPr/>
            </a:pPr>
            <a:r>
              <a:rPr kumimoji="0" lang="en-US" altLang="zh-CN" sz="2000" kern="1200" cap="none" spc="0" normalizeH="0" baseline="0" noProof="1">
                <a:latin typeface="楷体" panose="02010609060101010101" pitchFamily="49" charset="-122"/>
                <a:ea typeface="楷体" panose="02010609060101010101" pitchFamily="49" charset="-122"/>
                <a:cs typeface="楷体" panose="02010609060101010101" pitchFamily="49" charset="-122"/>
                <a:sym typeface="+mn-ea"/>
              </a:rPr>
              <a:t>    </a:t>
            </a:r>
            <a:r>
              <a:rPr kumimoji="0" lang="zh-CN" altLang="en-US" sz="2000" kern="1200" cap="none" spc="0" normalizeH="0" baseline="0" noProof="1">
                <a:latin typeface="楷体" panose="02010609060101010101" pitchFamily="49" charset="-122"/>
                <a:ea typeface="楷体" panose="02010609060101010101" pitchFamily="49" charset="-122"/>
                <a:cs typeface="楷体" panose="02010609060101010101" pitchFamily="49" charset="-122"/>
                <a:sym typeface="+mn-ea"/>
              </a:rPr>
              <a:t>辛亥革命后，民国政府颁布了剪辫、易服和劝禁缠足等革除社会陋俗的法令，强令男子剪掉辫子，劝禁女子缠足；废除有损人格的跪拜礼，代之以简单的鞠躬、握手礼；取消“老爷”“大人”的称谓，代之以“先生”的称呼，体现出自由平等的新风尚。</a:t>
            </a:r>
            <a:endParaRPr kumimoji="0" lang="zh-CN" altLang="en-US" sz="2000" kern="1200" cap="none" spc="0" normalizeH="0" baseline="0" noProof="1">
              <a:latin typeface="楷体" panose="02010609060101010101" pitchFamily="49" charset="-122"/>
              <a:ea typeface="楷体" panose="02010609060101010101" pitchFamily="49" charset="-122"/>
              <a:cs typeface="楷体" panose="02010609060101010101" pitchFamily="49" charset="-122"/>
              <a:sym typeface="+mn-ea"/>
            </a:endParaRPr>
          </a:p>
          <a:p>
            <a:pPr marR="0" algn="r" defTabSz="914400" eaLnBrk="0" hangingPunct="0">
              <a:buClrTx/>
              <a:buSzTx/>
              <a:buFont typeface="Arial" panose="020B0604020202020204" pitchFamily="34" charset="0"/>
              <a:buNone/>
              <a:defRPr/>
            </a:pPr>
            <a:r>
              <a:rPr kumimoji="0" lang="zh-CN" altLang="en-US" sz="2000" kern="1200" cap="none" spc="0" normalizeH="0" baseline="0" noProof="1">
                <a:latin typeface="楷体" panose="02010609060101010101" pitchFamily="49" charset="-122"/>
                <a:ea typeface="楷体" panose="02010609060101010101" pitchFamily="49" charset="-122"/>
                <a:cs typeface="楷体" panose="02010609060101010101" pitchFamily="49" charset="-122"/>
                <a:sym typeface="+mn-ea"/>
              </a:rPr>
              <a:t>——人教部编版历史教材P124</a:t>
            </a:r>
            <a:endParaRPr kumimoji="0" lang="zh-CN" altLang="en-US" sz="2000" kern="1200" cap="none" spc="0" normalizeH="0" baseline="0" noProof="1">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27" name="组合 26"/>
          <p:cNvGrpSpPr/>
          <p:nvPr/>
        </p:nvGrpSpPr>
        <p:grpSpPr>
          <a:xfrm>
            <a:off x="395605" y="2644140"/>
            <a:ext cx="6898005" cy="2228372"/>
            <a:chOff x="966" y="5511"/>
            <a:chExt cx="11806" cy="4776"/>
          </a:xfrm>
        </p:grpSpPr>
        <p:grpSp>
          <p:nvGrpSpPr>
            <p:cNvPr id="13" name="组合 12"/>
            <p:cNvGrpSpPr/>
            <p:nvPr/>
          </p:nvGrpSpPr>
          <p:grpSpPr>
            <a:xfrm>
              <a:off x="966" y="5511"/>
              <a:ext cx="10795" cy="3811"/>
              <a:chOff x="1282" y="1424"/>
              <a:chExt cx="7088" cy="2172"/>
            </a:xfrm>
          </p:grpSpPr>
          <p:pic>
            <p:nvPicPr>
              <p:cNvPr id="15" name="图片 14" descr="3b70d058ef0a4083bc1b5b2547477951_th"/>
              <p:cNvPicPr>
                <a:picLocks noChangeAspect="1"/>
              </p:cNvPicPr>
              <p:nvPr>
                <p:custDataLst>
                  <p:tags r:id="rId2"/>
                </p:custDataLst>
              </p:nvPr>
            </p:nvPicPr>
            <p:blipFill>
              <a:blip r:embed="rId3"/>
              <a:stretch>
                <a:fillRect/>
              </a:stretch>
            </p:blipFill>
            <p:spPr>
              <a:xfrm>
                <a:off x="1282" y="1424"/>
                <a:ext cx="2563" cy="2172"/>
              </a:xfrm>
              <a:prstGeom prst="rect">
                <a:avLst/>
              </a:prstGeom>
            </p:spPr>
          </p:pic>
          <p:pic>
            <p:nvPicPr>
              <p:cNvPr id="11" name="图片 10" descr="IMG_256"/>
              <p:cNvPicPr>
                <a:picLocks noChangeAspect="1"/>
              </p:cNvPicPr>
              <p:nvPr>
                <p:custDataLst>
                  <p:tags r:id="rId4"/>
                </p:custDataLst>
              </p:nvPr>
            </p:nvPicPr>
            <p:blipFill>
              <a:blip r:embed="rId5"/>
              <a:stretch>
                <a:fillRect/>
              </a:stretch>
            </p:blipFill>
            <p:spPr>
              <a:xfrm>
                <a:off x="3989" y="1424"/>
                <a:ext cx="2662" cy="2161"/>
              </a:xfrm>
              <a:prstGeom prst="rect">
                <a:avLst/>
              </a:prstGeom>
              <a:noFill/>
              <a:ln w="9525">
                <a:noFill/>
              </a:ln>
            </p:spPr>
          </p:pic>
          <p:pic>
            <p:nvPicPr>
              <p:cNvPr id="12" name="图片 11"/>
              <p:cNvPicPr>
                <a:picLocks noChangeAspect="1"/>
              </p:cNvPicPr>
              <p:nvPr>
                <p:custDataLst>
                  <p:tags r:id="rId6"/>
                </p:custDataLst>
              </p:nvPr>
            </p:nvPicPr>
            <p:blipFill>
              <a:blip r:embed="rId7"/>
              <a:stretch>
                <a:fillRect/>
              </a:stretch>
            </p:blipFill>
            <p:spPr>
              <a:xfrm>
                <a:off x="6704" y="1424"/>
                <a:ext cx="1666" cy="2172"/>
              </a:xfrm>
              <a:prstGeom prst="rect">
                <a:avLst/>
              </a:prstGeom>
            </p:spPr>
          </p:pic>
        </p:grpSp>
        <p:sp>
          <p:nvSpPr>
            <p:cNvPr id="100" name="文本框 99"/>
            <p:cNvSpPr txBox="1"/>
            <p:nvPr>
              <p:custDataLst>
                <p:tags r:id="rId8"/>
              </p:custDataLst>
            </p:nvPr>
          </p:nvSpPr>
          <p:spPr>
            <a:xfrm>
              <a:off x="966" y="9432"/>
              <a:ext cx="11806" cy="855"/>
            </a:xfrm>
            <a:prstGeom prst="rect">
              <a:avLst/>
            </a:prstGeom>
            <a:noFill/>
            <a:ln w="9525">
              <a:noFill/>
            </a:ln>
          </p:spPr>
          <p:txBody>
            <a:bodyPr wrap="square">
              <a:spAutoFit/>
            </a:bodyPr>
            <a:lstStyle/>
            <a:p>
              <a:pPr indent="609600"/>
              <a:r>
                <a:rPr lang="zh-CN" sz="2000" b="1">
                  <a:latin typeface="黑体" panose="02010609060101010101" pitchFamily="49" charset="-122"/>
                  <a:ea typeface="黑体" panose="02010609060101010101" pitchFamily="49" charset="-122"/>
                  <a:cs typeface="黑体" panose="02010609060101010101" pitchFamily="49" charset="-122"/>
                </a:rPr>
                <a:t>辫子剪了</a:t>
              </a:r>
              <a:r>
                <a:rPr lang="en-US" sz="2000" b="1">
                  <a:latin typeface="黑体" panose="02010609060101010101" pitchFamily="49" charset="-122"/>
                  <a:ea typeface="黑体" panose="02010609060101010101" pitchFamily="49" charset="-122"/>
                  <a:cs typeface="黑体" panose="02010609060101010101" pitchFamily="49" charset="-122"/>
                </a:rPr>
                <a:t>           </a:t>
              </a:r>
              <a:r>
                <a:rPr lang="zh-CN" sz="2000" b="1">
                  <a:latin typeface="黑体" panose="02010609060101010101" pitchFamily="49" charset="-122"/>
                  <a:ea typeface="黑体" panose="02010609060101010101" pitchFamily="49" charset="-122"/>
                  <a:cs typeface="黑体" panose="02010609060101010101" pitchFamily="49" charset="-122"/>
                </a:rPr>
                <a:t>小脚松了</a:t>
              </a:r>
              <a:r>
                <a:rPr lang="en-US" altLang="zh-CN" sz="2000" b="1">
                  <a:latin typeface="黑体" panose="02010609060101010101" pitchFamily="49" charset="-122"/>
                  <a:ea typeface="黑体" panose="02010609060101010101" pitchFamily="49" charset="-122"/>
                  <a:cs typeface="黑体" panose="02010609060101010101" pitchFamily="49" charset="-122"/>
                </a:rPr>
                <a:t>       </a:t>
              </a:r>
              <a:r>
                <a:rPr lang="zh-CN" sz="2000" b="1">
                  <a:latin typeface="黑体" panose="02010609060101010101" pitchFamily="49" charset="-122"/>
                  <a:ea typeface="黑体" panose="02010609060101010101" pitchFamily="49" charset="-122"/>
                  <a:cs typeface="黑体" panose="02010609060101010101" pitchFamily="49" charset="-122"/>
                </a:rPr>
                <a:t>礼仪变了</a:t>
              </a:r>
              <a:endParaRPr lang="zh-CN" altLang="en-US" sz="2000" b="1">
                <a:latin typeface="黑体" panose="02010609060101010101" pitchFamily="49" charset="-122"/>
                <a:ea typeface="黑体" panose="02010609060101010101" pitchFamily="49" charset="-122"/>
                <a:cs typeface="黑体" panose="02010609060101010101" pitchFamily="49" charset="-122"/>
              </a:endParaRPr>
            </a:p>
          </p:txBody>
        </p:sp>
      </p:grpSp>
      <p:sp>
        <p:nvSpPr>
          <p:cNvPr id="29" name="文本框 28"/>
          <p:cNvSpPr txBox="1"/>
          <p:nvPr>
            <p:custDataLst>
              <p:tags r:id="rId9"/>
            </p:custDataLst>
          </p:nvPr>
        </p:nvSpPr>
        <p:spPr>
          <a:xfrm>
            <a:off x="6732270" y="2643505"/>
            <a:ext cx="1969770" cy="1784985"/>
          </a:xfrm>
          <a:prstGeom prst="rect">
            <a:avLst/>
          </a:prstGeom>
          <a:solidFill>
            <a:schemeClr val="accent2">
              <a:lumMod val="20000"/>
              <a:lumOff val="80000"/>
            </a:schemeClr>
          </a:solidFill>
        </p:spPr>
        <p:txBody>
          <a:bodyPr wrap="square" rtlCol="0" anchor="ctr">
            <a:noAutofit/>
          </a:bodyPr>
          <a:lstStyle/>
          <a:p>
            <a:pPr>
              <a:lnSpc>
                <a:spcPct val="120000"/>
              </a:lnSpc>
            </a:pPr>
            <a:r>
              <a:rPr kumimoji="1" lang="zh-CN" sz="2000">
                <a:effectLst/>
                <a:latin typeface="黑体" panose="02010609060101010101" pitchFamily="49" charset="-122"/>
                <a:ea typeface="黑体" panose="02010609060101010101" pitchFamily="49" charset="-122"/>
                <a:cs typeface="黑体" panose="02010609060101010101" pitchFamily="49" charset="-122"/>
                <a:sym typeface="+mn-ea"/>
              </a:rPr>
              <a:t>生活习俗：</a:t>
            </a:r>
            <a:r>
              <a:rPr kumimoji="1" lang="zh-CN" sz="2000" b="1" u="sng">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促进了</a:t>
            </a:r>
            <a:r>
              <a:rPr kumimoji="1" lang="zh-CN" sz="2000">
                <a:effectLst/>
                <a:latin typeface="黑体" panose="02010609060101010101" pitchFamily="49" charset="-122"/>
                <a:ea typeface="黑体" panose="02010609060101010101" pitchFamily="49" charset="-122"/>
                <a:cs typeface="黑体" panose="02010609060101010101" pitchFamily="49" charset="-122"/>
                <a:sym typeface="+mn-ea"/>
              </a:rPr>
              <a:t>社会习俗的</a:t>
            </a:r>
            <a:r>
              <a:rPr kumimoji="1" lang="zh-CN" sz="2000" b="1" u="sng">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除旧布新</a:t>
            </a:r>
            <a:r>
              <a:rPr kumimoji="1" lang="zh-CN" sz="2000">
                <a:effectLst/>
                <a:latin typeface="黑体" panose="02010609060101010101" pitchFamily="49" charset="-122"/>
                <a:ea typeface="黑体" panose="02010609060101010101" pitchFamily="49" charset="-122"/>
                <a:cs typeface="黑体" panose="02010609060101010101" pitchFamily="49" charset="-122"/>
                <a:sym typeface="+mn-ea"/>
              </a:rPr>
              <a:t>，</a:t>
            </a:r>
            <a:r>
              <a:rPr kumimoji="1" lang="zh-CN" sz="2000" b="1" u="sng">
                <a:solidFill>
                  <a:srgbClr val="FF0000"/>
                </a:solidFill>
                <a:effectLst/>
                <a:latin typeface="黑体" panose="02010609060101010101" pitchFamily="49" charset="-122"/>
                <a:ea typeface="黑体" panose="02010609060101010101" pitchFamily="49" charset="-122"/>
                <a:cs typeface="黑体" panose="02010609060101010101" pitchFamily="49" charset="-122"/>
                <a:sym typeface="+mn-ea"/>
              </a:rPr>
              <a:t>更趋自由平等</a:t>
            </a:r>
            <a:r>
              <a:rPr kumimoji="1" lang="zh-CN" sz="2000">
                <a:effectLst/>
                <a:latin typeface="黑体" panose="02010609060101010101" pitchFamily="49" charset="-122"/>
                <a:ea typeface="黑体" panose="02010609060101010101" pitchFamily="49" charset="-122"/>
                <a:cs typeface="黑体" panose="02010609060101010101" pitchFamily="49" charset="-122"/>
                <a:sym typeface="+mn-ea"/>
              </a:rPr>
              <a:t>。</a:t>
            </a:r>
            <a:endParaRPr kumimoji="1" lang="zh-CN" sz="2000">
              <a:effectLst/>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 name="矩形 1"/>
          <p:cNvSpPr/>
          <p:nvPr>
            <p:custDataLst>
              <p:tags r:id="rId10"/>
            </p:custDataLst>
          </p:nvPr>
        </p:nvSpPr>
        <p:spPr>
          <a:xfrm>
            <a:off x="3203575" y="123825"/>
            <a:ext cx="3465830" cy="482600"/>
          </a:xfrm>
          <a:prstGeom prst="rect">
            <a:avLst/>
          </a:prstGeom>
        </p:spPr>
        <p:txBody>
          <a:bodyPr wrap="square" lIns="68501" tIns="34250" rIns="68501" bIns="34250">
            <a:noAutofit/>
          </a:bodyPr>
          <a:lstStyle/>
          <a:p>
            <a:pPr>
              <a:spcBef>
                <a:spcPts val="600"/>
              </a:spcBef>
              <a:spcAft>
                <a:spcPts val="600"/>
              </a:spcAft>
            </a:pPr>
            <a:r>
              <a:rPr lang="zh-CN" altLang="en-US" sz="2800" b="1" dirty="0">
                <a:solidFill>
                  <a:srgbClr val="C00000"/>
                </a:solidFill>
                <a:latin typeface="方正粗圆简体" panose="03000509000000000000" charset="-122"/>
                <a:ea typeface="方正粗圆简体" panose="03000509000000000000" charset="-122"/>
              </a:rPr>
              <a:t>辛亥革命的历史意义</a:t>
            </a:r>
            <a:endParaRPr lang="zh-CN" altLang="en-US" sz="2400" dirty="0">
              <a:solidFill>
                <a:srgbClr val="C00000"/>
              </a:solidFill>
              <a:latin typeface="方正粗圆简体" panose="03000509000000000000" charset="-122"/>
              <a:ea typeface="方正粗圆简体" panose="03000509000000000000" charset="-122"/>
            </a:endParaRPr>
          </a:p>
          <a:p>
            <a:pPr>
              <a:spcBef>
                <a:spcPts val="600"/>
              </a:spcBef>
              <a:spcAft>
                <a:spcPts val="600"/>
              </a:spcAft>
            </a:pPr>
            <a:endParaRPr lang="zh-CN" altLang="en-US" sz="2400" b="1" dirty="0">
              <a:solidFill>
                <a:srgbClr val="C00000"/>
              </a:solidFill>
              <a:effectLst>
                <a:outerShdw blurRad="38100" dist="38100" dir="2700000" algn="tl">
                  <a:srgbClr val="C0C0C0"/>
                </a:outerShdw>
              </a:effectLst>
              <a:latin typeface="方正粗圆简体" panose="03000509000000000000" charset="-122"/>
              <a:ea typeface="方正粗圆简体" panose="03000509000000000000"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linds(horizontal)">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9" name="New picture"/>
          <p:cNvPicPr/>
          <p:nvPr>
            <p:custDataLst>
              <p:tags r:id="rId1"/>
            </p:custDataLst>
          </p:nvPr>
        </p:nvPicPr>
        <p:blipFill>
          <a:blip r:embed="rId2"/>
          <a:stretch>
            <a:fillRect/>
          </a:stretch>
        </p:blipFill>
        <p:spPr>
          <a:xfrm>
            <a:off x="8180225" y="7573700"/>
            <a:ext cx="178625" cy="128610"/>
          </a:xfrm>
          <a:prstGeom prst="cube">
            <a:avLst/>
          </a:prstGeom>
        </p:spPr>
      </p:pic>
      <p:grpSp>
        <p:nvGrpSpPr>
          <p:cNvPr id="20" name="组合 20"/>
          <p:cNvGrpSpPr/>
          <p:nvPr/>
        </p:nvGrpSpPr>
        <p:grpSpPr>
          <a:xfrm>
            <a:off x="746760" y="1708712"/>
            <a:ext cx="3538478" cy="2092716"/>
            <a:chOff x="2392" y="88413"/>
            <a:chExt cx="3818" cy="2258"/>
          </a:xfrm>
        </p:grpSpPr>
        <p:sp>
          <p:nvSpPr>
            <p:cNvPr id="4" name="文本框 1"/>
            <p:cNvSpPr txBox="1"/>
            <p:nvPr>
              <p:custDataLst>
                <p:tags r:id="rId3"/>
              </p:custDataLst>
            </p:nvPr>
          </p:nvSpPr>
          <p:spPr>
            <a:xfrm>
              <a:off x="2392" y="88836"/>
              <a:ext cx="476" cy="1835"/>
            </a:xfrm>
            <a:prstGeom prst="rect">
              <a:avLst/>
            </a:prstGeom>
            <a:solidFill>
              <a:schemeClr val="lt1"/>
            </a:solidFill>
            <a:ln w="6350">
              <a:solidFill>
                <a:prstClr val="black"/>
              </a:solid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2400" kern="100" dirty="0" err="1">
                  <a:latin typeface="黑体" panose="02010609060101010101" pitchFamily="49" charset="-122"/>
                  <a:ea typeface="黑体" panose="02010609060101010101" pitchFamily="49" charset="-122"/>
                  <a:cs typeface="Times New Roman" panose="02020603050405020304"/>
                  <a:sym typeface="Times New Roman" panose="02020603050405020304"/>
                </a:rPr>
                <a:t>辛亥革命</a:t>
              </a:r>
              <a:endParaRPr lang="en-US" altLang="zh-CN" sz="2400" kern="100" dirty="0">
                <a:latin typeface="黑体" panose="02010609060101010101" pitchFamily="49" charset="-122"/>
                <a:ea typeface="黑体" panose="02010609060101010101" pitchFamily="49" charset="-122"/>
                <a:cs typeface="Times New Roman" panose="02020603050405020304"/>
                <a:sym typeface="Times New Roman" panose="02020603050405020304"/>
              </a:endParaRPr>
            </a:p>
          </p:txBody>
        </p:sp>
        <p:cxnSp>
          <p:nvCxnSpPr>
            <p:cNvPr id="6" name="直接连接符 2"/>
            <p:cNvCxnSpPr/>
            <p:nvPr>
              <p:custDataLst>
                <p:tags r:id="rId4"/>
              </p:custDataLst>
            </p:nvPr>
          </p:nvCxnSpPr>
          <p:spPr>
            <a:xfrm>
              <a:off x="2885" y="89566"/>
              <a:ext cx="350" cy="6"/>
            </a:xfrm>
            <a:prstGeom prst="line">
              <a:avLst/>
            </a:prstGeom>
          </p:spPr>
          <p:style>
            <a:lnRef idx="2">
              <a:schemeClr val="accent1"/>
            </a:lnRef>
            <a:fillRef idx="0">
              <a:srgbClr val="FFFFFF"/>
            </a:fillRef>
            <a:effectRef idx="0">
              <a:srgbClr val="FFFFFF"/>
            </a:effectRef>
            <a:fontRef idx="minor">
              <a:schemeClr val="tx1"/>
            </a:fontRef>
          </p:style>
        </p:cxnSp>
        <p:sp>
          <p:nvSpPr>
            <p:cNvPr id="23" name="左中括号 4"/>
            <p:cNvSpPr/>
            <p:nvPr>
              <p:custDataLst>
                <p:tags r:id="rId5"/>
              </p:custDataLst>
            </p:nvPr>
          </p:nvSpPr>
          <p:spPr>
            <a:xfrm>
              <a:off x="3235" y="88621"/>
              <a:ext cx="185" cy="1902"/>
            </a:xfrm>
            <a:prstGeom prst="leftBracket">
              <a:avLst/>
            </a:prstGeom>
          </p:spPr>
          <p:style>
            <a:lnRef idx="2">
              <a:schemeClr val="accent1"/>
            </a:lnRef>
            <a:fillRef idx="0">
              <a:srgbClr val="FFFFFF"/>
            </a:fillRef>
            <a:effectRef idx="0">
              <a:srgbClr val="FFFFFF"/>
            </a:effectRef>
            <a:fontRef idx="minor">
              <a:schemeClr val="tx1"/>
            </a:fontRef>
          </p:style>
        </p:sp>
        <p:sp>
          <p:nvSpPr>
            <p:cNvPr id="7" name="文本框 5"/>
            <p:cNvSpPr txBox="1"/>
            <p:nvPr>
              <p:custDataLst>
                <p:tags r:id="rId6"/>
              </p:custDataLst>
            </p:nvPr>
          </p:nvSpPr>
          <p:spPr>
            <a:xfrm>
              <a:off x="3328" y="88413"/>
              <a:ext cx="2026" cy="400"/>
            </a:xfrm>
            <a:prstGeom prst="rect">
              <a:avLst/>
            </a:prstGeom>
            <a:solidFill>
              <a:schemeClr val="lt1"/>
            </a:solidFill>
            <a:ln w="6350">
              <a:solidFill>
                <a:prstClr val="black"/>
              </a:solid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1800" kern="100" dirty="0" err="1">
                  <a:latin typeface="黑体" panose="02010609060101010101" pitchFamily="49" charset="-122"/>
                  <a:ea typeface="黑体" panose="02010609060101010101" pitchFamily="49" charset="-122"/>
                  <a:cs typeface="Times New Roman" panose="02020603050405020304"/>
                  <a:sym typeface="Times New Roman" panose="02020603050405020304"/>
                </a:rPr>
                <a:t>革命志士的奋斗</a:t>
              </a:r>
              <a:endParaRPr lang="en-US" altLang="zh-CN" sz="1800" kern="100" dirty="0">
                <a:latin typeface="黑体" panose="02010609060101010101" pitchFamily="49" charset="-122"/>
                <a:ea typeface="黑体" panose="02010609060101010101" pitchFamily="49" charset="-122"/>
                <a:cs typeface="Times New Roman" panose="02020603050405020304"/>
                <a:sym typeface="Times New Roman" panose="02020603050405020304"/>
              </a:endParaRPr>
            </a:p>
          </p:txBody>
        </p:sp>
        <p:sp>
          <p:nvSpPr>
            <p:cNvPr id="11" name="文本框 9"/>
            <p:cNvSpPr txBox="1"/>
            <p:nvPr>
              <p:custDataLst>
                <p:tags r:id="rId7"/>
              </p:custDataLst>
            </p:nvPr>
          </p:nvSpPr>
          <p:spPr>
            <a:xfrm>
              <a:off x="4074" y="89208"/>
              <a:ext cx="429" cy="724"/>
            </a:xfrm>
            <a:prstGeom prst="rect">
              <a:avLst/>
            </a:prstGeom>
            <a:solidFill>
              <a:schemeClr val="lt1"/>
            </a:solid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2000" kern="100">
                  <a:latin typeface="黑体" panose="02010609060101010101" pitchFamily="49" charset="-122"/>
                  <a:ea typeface="黑体" panose="02010609060101010101" pitchFamily="49" charset="-122"/>
                  <a:cs typeface="Times New Roman" panose="02020603050405020304"/>
                  <a:sym typeface="Times New Roman" panose="02020603050405020304"/>
                </a:rPr>
                <a:t>奠基</a:t>
              </a:r>
              <a:endParaRPr lang="en-US" altLang="zh-CN" sz="2000" kern="100">
                <a:latin typeface="黑体" panose="02010609060101010101" pitchFamily="49" charset="-122"/>
                <a:ea typeface="黑体" panose="02010609060101010101" pitchFamily="49" charset="-122"/>
                <a:cs typeface="Times New Roman" panose="02020603050405020304"/>
                <a:sym typeface="Times New Roman" panose="02020603050405020304"/>
              </a:endParaRPr>
            </a:p>
          </p:txBody>
        </p:sp>
        <p:sp>
          <p:nvSpPr>
            <p:cNvPr id="25" name="下箭头 10"/>
            <p:cNvSpPr/>
            <p:nvPr>
              <p:custDataLst>
                <p:tags r:id="rId8"/>
              </p:custDataLst>
            </p:nvPr>
          </p:nvSpPr>
          <p:spPr>
            <a:xfrm>
              <a:off x="3786" y="89171"/>
              <a:ext cx="135" cy="873"/>
            </a:xfrm>
            <a:prstGeom prst="downArrow">
              <a:avLst/>
            </a:prstGeom>
          </p:spPr>
          <p:style>
            <a:lnRef idx="2">
              <a:schemeClr val="accent1">
                <a:lumMod val="75000"/>
              </a:schemeClr>
            </a:lnRef>
            <a:fillRef idx="1">
              <a:schemeClr val="accent1"/>
            </a:fillRef>
            <a:effectRef idx="0">
              <a:srgbClr val="FFFFFF"/>
            </a:effectRef>
            <a:fontRef idx="minor">
              <a:schemeClr val="lt1"/>
            </a:fontRef>
          </p:style>
        </p:sp>
        <p:sp>
          <p:nvSpPr>
            <p:cNvPr id="38" name="文本框 14"/>
            <p:cNvSpPr txBox="1"/>
            <p:nvPr>
              <p:custDataLst>
                <p:tags r:id="rId9"/>
              </p:custDataLst>
            </p:nvPr>
          </p:nvSpPr>
          <p:spPr>
            <a:xfrm>
              <a:off x="4876" y="90272"/>
              <a:ext cx="1334" cy="344"/>
            </a:xfrm>
            <a:prstGeom prst="rect">
              <a:avLst/>
            </a:prstGeom>
            <a:solidFill>
              <a:schemeClr val="lt1"/>
            </a:solidFill>
            <a:ln w="6350">
              <a:solidFill>
                <a:prstClr val="black"/>
              </a:solid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1600" kern="100">
                  <a:latin typeface="黑体" panose="02010609060101010101" pitchFamily="49" charset="-122"/>
                  <a:ea typeface="黑体" panose="02010609060101010101" pitchFamily="49" charset="-122"/>
                  <a:cs typeface="Times New Roman" panose="02020603050405020304"/>
                  <a:sym typeface="Times New Roman" panose="02020603050405020304"/>
                </a:rPr>
                <a:t>各省响应</a:t>
              </a:r>
              <a:endParaRPr lang="en-US" altLang="zh-CN" sz="1600" kern="100">
                <a:latin typeface="黑体" panose="02010609060101010101" pitchFamily="49" charset="-122"/>
                <a:ea typeface="黑体" panose="02010609060101010101" pitchFamily="49" charset="-122"/>
                <a:cs typeface="Times New Roman" panose="02020603050405020304"/>
                <a:sym typeface="Times New Roman" panose="02020603050405020304"/>
              </a:endParaRPr>
            </a:p>
          </p:txBody>
        </p:sp>
      </p:grpSp>
      <p:sp>
        <p:nvSpPr>
          <p:cNvPr id="39" name="右箭头 26"/>
          <p:cNvSpPr/>
          <p:nvPr>
            <p:custDataLst>
              <p:tags r:id="rId10"/>
            </p:custDataLst>
          </p:nvPr>
        </p:nvSpPr>
        <p:spPr>
          <a:xfrm>
            <a:off x="4678680" y="2566366"/>
            <a:ext cx="337185" cy="167640"/>
          </a:xfrm>
          <a:prstGeom prst="rightArrow">
            <a:avLst/>
          </a:prstGeom>
        </p:spPr>
        <p:style>
          <a:lnRef idx="2">
            <a:schemeClr val="accent1">
              <a:lumMod val="75000"/>
            </a:schemeClr>
          </a:lnRef>
          <a:fillRef idx="1">
            <a:schemeClr val="accent1"/>
          </a:fillRef>
          <a:effectRef idx="0">
            <a:srgbClr val="FFFFFF"/>
          </a:effectRef>
          <a:fontRef idx="minor">
            <a:schemeClr val="lt1"/>
          </a:fontRef>
        </p:style>
      </p:sp>
      <p:sp>
        <p:nvSpPr>
          <p:cNvPr id="47" name="左中括号 27"/>
          <p:cNvSpPr/>
          <p:nvPr>
            <p:custDataLst>
              <p:tags r:id="rId11"/>
            </p:custDataLst>
          </p:nvPr>
        </p:nvSpPr>
        <p:spPr>
          <a:xfrm>
            <a:off x="5111115" y="2210131"/>
            <a:ext cx="129540" cy="1077595"/>
          </a:xfrm>
          <a:prstGeom prst="leftBracket">
            <a:avLst/>
          </a:prstGeom>
        </p:spPr>
        <p:style>
          <a:lnRef idx="2">
            <a:schemeClr val="accent1"/>
          </a:lnRef>
          <a:fillRef idx="0">
            <a:srgbClr val="FFFFFF"/>
          </a:fillRef>
          <a:effectRef idx="0">
            <a:srgbClr val="FFFFFF"/>
          </a:effectRef>
          <a:fontRef idx="minor">
            <a:schemeClr val="tx1"/>
          </a:fontRef>
        </p:style>
      </p:sp>
      <p:sp>
        <p:nvSpPr>
          <p:cNvPr id="48" name="右中括号 31"/>
          <p:cNvSpPr/>
          <p:nvPr>
            <p:custDataLst>
              <p:tags r:id="rId12"/>
            </p:custDataLst>
          </p:nvPr>
        </p:nvSpPr>
        <p:spPr>
          <a:xfrm>
            <a:off x="7166610" y="2121866"/>
            <a:ext cx="110490" cy="1072515"/>
          </a:xfrm>
          <a:prstGeom prst="rightBracket">
            <a:avLst/>
          </a:prstGeom>
        </p:spPr>
        <p:style>
          <a:lnRef idx="2">
            <a:schemeClr val="accent1"/>
          </a:lnRef>
          <a:fillRef idx="0">
            <a:srgbClr val="FFFFFF"/>
          </a:fillRef>
          <a:effectRef idx="0">
            <a:srgbClr val="FFFFFF"/>
          </a:effectRef>
          <a:fontRef idx="minor">
            <a:schemeClr val="tx1"/>
          </a:fontRef>
        </p:style>
      </p:sp>
      <p:sp>
        <p:nvSpPr>
          <p:cNvPr id="49" name="文本框 14"/>
          <p:cNvSpPr txBox="1"/>
          <p:nvPr>
            <p:custDataLst>
              <p:tags r:id="rId13"/>
            </p:custDataLst>
          </p:nvPr>
        </p:nvSpPr>
        <p:spPr>
          <a:xfrm>
            <a:off x="7530465" y="1991691"/>
            <a:ext cx="911225" cy="1323340"/>
          </a:xfrm>
          <a:prstGeom prst="rect">
            <a:avLst/>
          </a:prstGeom>
          <a:solidFill>
            <a:schemeClr val="lt1"/>
          </a:solidFill>
          <a:ln w="6350">
            <a:solidFill>
              <a:prstClr val="black"/>
            </a:solid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1800" kern="100">
                <a:latin typeface="黑体" panose="02010609060101010101" pitchFamily="49" charset="-122"/>
                <a:ea typeface="黑体" panose="02010609060101010101" pitchFamily="49" charset="-122"/>
                <a:cs typeface="Times New Roman" panose="02020603050405020304"/>
                <a:sym typeface="Times New Roman" panose="02020603050405020304"/>
              </a:rPr>
              <a:t>20世纪中国历史的一次巨变</a:t>
            </a:r>
            <a:endParaRPr lang="en-US" altLang="zh-CN" sz="1800" kern="100">
              <a:latin typeface="黑体" panose="02010609060101010101" pitchFamily="49" charset="-122"/>
              <a:ea typeface="黑体" panose="02010609060101010101" pitchFamily="49" charset="-122"/>
              <a:cs typeface="Times New Roman" panose="02020603050405020304"/>
              <a:sym typeface="Times New Roman" panose="02020603050405020304"/>
            </a:endParaRPr>
          </a:p>
        </p:txBody>
      </p:sp>
      <p:sp>
        <p:nvSpPr>
          <p:cNvPr id="50" name="文本框 36"/>
          <p:cNvSpPr txBox="1"/>
          <p:nvPr>
            <p:custDataLst>
              <p:tags r:id="rId14"/>
            </p:custDataLst>
          </p:nvPr>
        </p:nvSpPr>
        <p:spPr>
          <a:xfrm>
            <a:off x="1663065" y="3444888"/>
            <a:ext cx="1050925" cy="286385"/>
          </a:xfrm>
          <a:prstGeom prst="rect">
            <a:avLst/>
          </a:prstGeom>
          <a:solidFill>
            <a:schemeClr val="lt1"/>
          </a:solidFill>
          <a:ln w="6350">
            <a:solidFill>
              <a:prstClr val="black"/>
            </a:solid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1600" kern="100">
                <a:latin typeface="黑体" panose="02010609060101010101" pitchFamily="49" charset="-122"/>
                <a:ea typeface="黑体" panose="02010609060101010101" pitchFamily="49" charset="-122"/>
                <a:cs typeface="Times New Roman" panose="02020603050405020304"/>
                <a:sym typeface="Times New Roman" panose="02020603050405020304"/>
              </a:rPr>
              <a:t>武昌起义</a:t>
            </a:r>
            <a:endParaRPr lang="en-US" altLang="zh-CN" sz="1600" kern="100">
              <a:latin typeface="黑体" panose="02010609060101010101" pitchFamily="49" charset="-122"/>
              <a:ea typeface="黑体" panose="02010609060101010101" pitchFamily="49" charset="-122"/>
              <a:cs typeface="Times New Roman" panose="02020603050405020304"/>
              <a:sym typeface="Times New Roman" panose="02020603050405020304"/>
            </a:endParaRPr>
          </a:p>
        </p:txBody>
      </p:sp>
      <p:sp>
        <p:nvSpPr>
          <p:cNvPr id="51" name="文本框 14"/>
          <p:cNvSpPr txBox="1"/>
          <p:nvPr>
            <p:custDataLst>
              <p:tags r:id="rId15"/>
            </p:custDataLst>
          </p:nvPr>
        </p:nvSpPr>
        <p:spPr>
          <a:xfrm>
            <a:off x="5182870" y="2133296"/>
            <a:ext cx="2024380" cy="1266190"/>
          </a:xfrm>
          <a:prstGeom prst="rect">
            <a:avLst/>
          </a:prstGeom>
          <a:solidFill>
            <a:schemeClr val="lt1"/>
          </a:solid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indent="133350" algn="just"/>
            <a:r>
              <a:rPr lang="en-US" altLang="zh-CN" sz="1600" kern="100" dirty="0">
                <a:latin typeface="黑体" panose="02010609060101010101" pitchFamily="49" charset="-122"/>
                <a:ea typeface="黑体" panose="02010609060101010101" pitchFamily="49" charset="-122"/>
                <a:cs typeface="Times New Roman" panose="02020603050405020304"/>
                <a:sym typeface="Times New Roman" panose="02020603050405020304"/>
              </a:rPr>
              <a:t>①</a:t>
            </a:r>
            <a:r>
              <a:rPr lang="en-US" altLang="zh-CN" sz="1600" kern="100" dirty="0" err="1">
                <a:latin typeface="黑体" panose="02010609060101010101" pitchFamily="49" charset="-122"/>
                <a:ea typeface="黑体" panose="02010609060101010101" pitchFamily="49" charset="-122"/>
                <a:cs typeface="Times New Roman" panose="02020603050405020304"/>
                <a:sym typeface="Times New Roman" panose="02020603050405020304"/>
              </a:rPr>
              <a:t>推翻了清王朝</a:t>
            </a:r>
            <a:endParaRPr lang="en-US" altLang="zh-CN" sz="1600" kern="100" dirty="0">
              <a:latin typeface="黑体" panose="02010609060101010101" pitchFamily="49" charset="-122"/>
              <a:ea typeface="黑体" panose="02010609060101010101" pitchFamily="49" charset="-122"/>
              <a:cs typeface="Times New Roman" panose="02020603050405020304"/>
              <a:sym typeface="Times New Roman" panose="02020603050405020304"/>
            </a:endParaRPr>
          </a:p>
          <a:p>
            <a:pPr indent="133350" algn="just"/>
            <a:r>
              <a:rPr lang="en-US" altLang="zh-CN" sz="1600" kern="100" dirty="0">
                <a:latin typeface="黑体" panose="02010609060101010101" pitchFamily="49" charset="-122"/>
                <a:ea typeface="黑体" panose="02010609060101010101" pitchFamily="49" charset="-122"/>
                <a:cs typeface="Times New Roman" panose="02020603050405020304"/>
                <a:sym typeface="Times New Roman" panose="02020603050405020304"/>
              </a:rPr>
              <a:t>②</a:t>
            </a:r>
            <a:r>
              <a:rPr lang="en-US" altLang="zh-CN" sz="1600" kern="100" dirty="0" err="1">
                <a:latin typeface="黑体" panose="02010609060101010101" pitchFamily="49" charset="-122"/>
                <a:ea typeface="黑体" panose="02010609060101010101" pitchFamily="49" charset="-122"/>
                <a:cs typeface="Times New Roman" panose="02020603050405020304"/>
                <a:sym typeface="Times New Roman" panose="02020603050405020304"/>
              </a:rPr>
              <a:t>结束了封建帝制</a:t>
            </a:r>
            <a:endParaRPr lang="en-US" altLang="zh-CN" sz="1600" kern="100" dirty="0">
              <a:latin typeface="黑体" panose="02010609060101010101" pitchFamily="49" charset="-122"/>
              <a:ea typeface="黑体" panose="02010609060101010101" pitchFamily="49" charset="-122"/>
              <a:cs typeface="Times New Roman" panose="02020603050405020304"/>
              <a:sym typeface="Times New Roman" panose="02020603050405020304"/>
            </a:endParaRPr>
          </a:p>
          <a:p>
            <a:pPr indent="133350" algn="just"/>
            <a:r>
              <a:rPr lang="en-US" altLang="zh-CN" sz="1600" kern="100" dirty="0">
                <a:latin typeface="黑体" panose="02010609060101010101" pitchFamily="49" charset="-122"/>
                <a:ea typeface="黑体" panose="02010609060101010101" pitchFamily="49" charset="-122"/>
                <a:cs typeface="Times New Roman" panose="02020603050405020304"/>
                <a:sym typeface="Times New Roman" panose="02020603050405020304"/>
              </a:rPr>
              <a:t>③</a:t>
            </a:r>
            <a:r>
              <a:rPr lang="en-US" altLang="zh-CN" sz="1600" kern="100" dirty="0" err="1">
                <a:latin typeface="黑体" panose="02010609060101010101" pitchFamily="49" charset="-122"/>
                <a:ea typeface="黑体" panose="02010609060101010101" pitchFamily="49" charset="-122"/>
                <a:cs typeface="Times New Roman" panose="02020603050405020304"/>
                <a:sym typeface="Times New Roman" panose="02020603050405020304"/>
              </a:rPr>
              <a:t>建立了中华民国</a:t>
            </a:r>
            <a:endParaRPr lang="en-US" altLang="zh-CN" sz="1600" kern="100" dirty="0">
              <a:latin typeface="黑体" panose="02010609060101010101" pitchFamily="49" charset="-122"/>
              <a:ea typeface="黑体" panose="02010609060101010101" pitchFamily="49" charset="-122"/>
              <a:cs typeface="Times New Roman" panose="02020603050405020304"/>
              <a:sym typeface="Times New Roman" panose="02020603050405020304"/>
            </a:endParaRPr>
          </a:p>
          <a:p>
            <a:pPr indent="133350" algn="just"/>
            <a:r>
              <a:rPr lang="en-US" altLang="zh-CN" sz="1600" kern="100" dirty="0">
                <a:latin typeface="黑体" panose="02010609060101010101" pitchFamily="49" charset="-122"/>
                <a:ea typeface="黑体" panose="02010609060101010101" pitchFamily="49" charset="-122"/>
                <a:cs typeface="Times New Roman" panose="02020603050405020304"/>
                <a:sym typeface="Times New Roman" panose="02020603050405020304"/>
              </a:rPr>
              <a:t>④</a:t>
            </a:r>
            <a:r>
              <a:rPr lang="en-US" altLang="zh-CN" sz="1600" kern="100" dirty="0" err="1">
                <a:latin typeface="黑体" panose="02010609060101010101" pitchFamily="49" charset="-122"/>
                <a:ea typeface="黑体" panose="02010609060101010101" pitchFamily="49" charset="-122"/>
                <a:cs typeface="Times New Roman" panose="02020603050405020304"/>
                <a:sym typeface="Times New Roman" panose="02020603050405020304"/>
              </a:rPr>
              <a:t>推动了思想解放</a:t>
            </a:r>
            <a:endParaRPr lang="en-US" altLang="zh-CN" sz="1050" kern="100" dirty="0">
              <a:latin typeface="黑体" panose="02010609060101010101" pitchFamily="49" charset="-122"/>
              <a:ea typeface="黑体" panose="02010609060101010101" pitchFamily="49" charset="-122"/>
              <a:cs typeface="Times New Roman" panose="02020603050405020304"/>
              <a:sym typeface="Times New Roman" panose="02020603050405020304"/>
            </a:endParaRPr>
          </a:p>
          <a:p>
            <a:pPr algn="just"/>
            <a:r>
              <a:rPr lang="en-US" altLang="zh-CN" sz="1050" kern="100" dirty="0">
                <a:latin typeface="黑体" panose="02010609060101010101" pitchFamily="49" charset="-122"/>
                <a:ea typeface="黑体" panose="02010609060101010101" pitchFamily="49" charset="-122"/>
                <a:cs typeface="Times New Roman" panose="02020603050405020304"/>
                <a:sym typeface="Times New Roman" panose="02020603050405020304"/>
              </a:rPr>
              <a:t> </a:t>
            </a:r>
            <a:endParaRPr lang="en-US" altLang="zh-CN" sz="1050" kern="100" dirty="0">
              <a:latin typeface="黑体" panose="02010609060101010101" pitchFamily="49" charset="-122"/>
              <a:ea typeface="黑体" panose="02010609060101010101" pitchFamily="49" charset="-122"/>
              <a:cs typeface="Times New Roman" panose="02020603050405020304"/>
              <a:sym typeface="Times New Roman" panose="02020603050405020304"/>
            </a:endParaRPr>
          </a:p>
        </p:txBody>
      </p:sp>
      <p:sp>
        <p:nvSpPr>
          <p:cNvPr id="53" name="右中括号 19"/>
          <p:cNvSpPr/>
          <p:nvPr>
            <p:custDataLst>
              <p:tags r:id="rId16"/>
            </p:custDataLst>
          </p:nvPr>
        </p:nvSpPr>
        <p:spPr>
          <a:xfrm>
            <a:off x="4284980" y="1893901"/>
            <a:ext cx="115570" cy="1393825"/>
          </a:xfrm>
          <a:prstGeom prst="rightBracket">
            <a:avLst/>
          </a:prstGeom>
        </p:spPr>
        <p:style>
          <a:lnRef idx="2">
            <a:schemeClr val="accent1"/>
          </a:lnRef>
          <a:fillRef idx="0">
            <a:srgbClr val="FFFFFF"/>
          </a:fillRef>
          <a:effectRef idx="0">
            <a:srgbClr val="FFFFFF"/>
          </a:effectRef>
          <a:fontRef idx="minor">
            <a:schemeClr val="tx1"/>
          </a:fontRef>
        </p:style>
      </p:sp>
      <p:sp>
        <p:nvSpPr>
          <p:cNvPr id="54" name="右箭头 3"/>
          <p:cNvSpPr/>
          <p:nvPr>
            <p:custDataLst>
              <p:tags r:id="rId17"/>
            </p:custDataLst>
          </p:nvPr>
        </p:nvSpPr>
        <p:spPr>
          <a:xfrm>
            <a:off x="2756505" y="3496746"/>
            <a:ext cx="292735" cy="188595"/>
          </a:xfrm>
          <a:prstGeom prst="rightArrow">
            <a:avLst/>
          </a:prstGeom>
        </p:spPr>
        <p:style>
          <a:lnRef idx="2">
            <a:schemeClr val="accent1">
              <a:lumMod val="75000"/>
            </a:schemeClr>
          </a:lnRef>
          <a:fillRef idx="1">
            <a:schemeClr val="accent1"/>
          </a:fillRef>
          <a:effectRef idx="0">
            <a:srgbClr val="FFFFFF"/>
          </a:effectRef>
          <a:fontRef idx="minor">
            <a:schemeClr val="lt1"/>
          </a:fontRef>
        </p:style>
      </p:sp>
    </p:spTree>
    <p:custDataLst>
      <p:tags r:id="rId18"/>
    </p:custData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
          <p:cNvGrpSpPr/>
          <p:nvPr>
            <p:custDataLst>
              <p:tags r:id="rId1"/>
            </p:custDataLst>
          </p:nvPr>
        </p:nvGrpSpPr>
        <p:grpSpPr>
          <a:xfrm>
            <a:off x="3207686" y="124038"/>
            <a:ext cx="2441159" cy="680934"/>
            <a:chOff x="2146977" y="-562165"/>
            <a:chExt cx="4339079" cy="1210337"/>
          </a:xfrm>
        </p:grpSpPr>
        <p:sp>
          <p:nvSpPr>
            <p:cNvPr id="8" name="Freeform 5"/>
            <p:cNvSpPr/>
            <p:nvPr>
              <p:custDataLst>
                <p:tags r:id="rId2"/>
              </p:custDataLst>
            </p:nvPr>
          </p:nvSpPr>
          <p:spPr bwMode="auto">
            <a:xfrm>
              <a:off x="3164335" y="333847"/>
              <a:ext cx="1744662" cy="314325"/>
            </a:xfrm>
            <a:custGeom>
              <a:avLst/>
              <a:gdLst>
                <a:gd name="T0" fmla="*/ 62 w 1378"/>
                <a:gd name="T1" fmla="*/ 100 h 248"/>
                <a:gd name="T2" fmla="*/ 380 w 1378"/>
                <a:gd name="T3" fmla="*/ 44 h 248"/>
                <a:gd name="T4" fmla="*/ 422 w 1378"/>
                <a:gd name="T5" fmla="*/ 116 h 248"/>
                <a:gd name="T6" fmla="*/ 400 w 1378"/>
                <a:gd name="T7" fmla="*/ 98 h 248"/>
                <a:gd name="T8" fmla="*/ 406 w 1378"/>
                <a:gd name="T9" fmla="*/ 132 h 248"/>
                <a:gd name="T10" fmla="*/ 428 w 1378"/>
                <a:gd name="T11" fmla="*/ 90 h 248"/>
                <a:gd name="T12" fmla="*/ 492 w 1378"/>
                <a:gd name="T13" fmla="*/ 24 h 248"/>
                <a:gd name="T14" fmla="*/ 642 w 1378"/>
                <a:gd name="T15" fmla="*/ 58 h 248"/>
                <a:gd name="T16" fmla="*/ 548 w 1378"/>
                <a:gd name="T17" fmla="*/ 84 h 248"/>
                <a:gd name="T18" fmla="*/ 474 w 1378"/>
                <a:gd name="T19" fmla="*/ 178 h 248"/>
                <a:gd name="T20" fmla="*/ 606 w 1378"/>
                <a:gd name="T21" fmla="*/ 248 h 248"/>
                <a:gd name="T22" fmla="*/ 772 w 1378"/>
                <a:gd name="T23" fmla="*/ 248 h 248"/>
                <a:gd name="T24" fmla="*/ 904 w 1378"/>
                <a:gd name="T25" fmla="*/ 178 h 248"/>
                <a:gd name="T26" fmla="*/ 830 w 1378"/>
                <a:gd name="T27" fmla="*/ 84 h 248"/>
                <a:gd name="T28" fmla="*/ 736 w 1378"/>
                <a:gd name="T29" fmla="*/ 58 h 248"/>
                <a:gd name="T30" fmla="*/ 886 w 1378"/>
                <a:gd name="T31" fmla="*/ 24 h 248"/>
                <a:gd name="T32" fmla="*/ 950 w 1378"/>
                <a:gd name="T33" fmla="*/ 90 h 248"/>
                <a:gd name="T34" fmla="*/ 972 w 1378"/>
                <a:gd name="T35" fmla="*/ 132 h 248"/>
                <a:gd name="T36" fmla="*/ 980 w 1378"/>
                <a:gd name="T37" fmla="*/ 98 h 248"/>
                <a:gd name="T38" fmla="*/ 956 w 1378"/>
                <a:gd name="T39" fmla="*/ 120 h 248"/>
                <a:gd name="T40" fmla="*/ 996 w 1378"/>
                <a:gd name="T41" fmla="*/ 44 h 248"/>
                <a:gd name="T42" fmla="*/ 1316 w 1378"/>
                <a:gd name="T43" fmla="*/ 100 h 248"/>
                <a:gd name="T44" fmla="*/ 1376 w 1378"/>
                <a:gd name="T45" fmla="*/ 56 h 248"/>
                <a:gd name="T46" fmla="*/ 1226 w 1378"/>
                <a:gd name="T47" fmla="*/ 2 h 248"/>
                <a:gd name="T48" fmla="*/ 968 w 1378"/>
                <a:gd name="T49" fmla="*/ 20 h 248"/>
                <a:gd name="T50" fmla="*/ 744 w 1378"/>
                <a:gd name="T51" fmla="*/ 8 h 248"/>
                <a:gd name="T52" fmla="*/ 594 w 1378"/>
                <a:gd name="T53" fmla="*/ 2 h 248"/>
                <a:gd name="T54" fmla="*/ 372 w 1378"/>
                <a:gd name="T55" fmla="*/ 30 h 248"/>
                <a:gd name="T56" fmla="*/ 100 w 1378"/>
                <a:gd name="T57" fmla="*/ 8 h 248"/>
                <a:gd name="T58" fmla="*/ 0 w 1378"/>
                <a:gd name="T59" fmla="*/ 62 h 248"/>
                <a:gd name="T60" fmla="*/ 1198 w 1378"/>
                <a:gd name="T61" fmla="*/ 4 h 248"/>
                <a:gd name="T62" fmla="*/ 1368 w 1378"/>
                <a:gd name="T63" fmla="*/ 42 h 248"/>
                <a:gd name="T64" fmla="*/ 1350 w 1378"/>
                <a:gd name="T65" fmla="*/ 90 h 248"/>
                <a:gd name="T66" fmla="*/ 1080 w 1378"/>
                <a:gd name="T67" fmla="*/ 52 h 248"/>
                <a:gd name="T68" fmla="*/ 760 w 1378"/>
                <a:gd name="T69" fmla="*/ 182 h 248"/>
                <a:gd name="T70" fmla="*/ 788 w 1378"/>
                <a:gd name="T71" fmla="*/ 100 h 248"/>
                <a:gd name="T72" fmla="*/ 898 w 1378"/>
                <a:gd name="T73" fmla="*/ 152 h 248"/>
                <a:gd name="T74" fmla="*/ 846 w 1378"/>
                <a:gd name="T75" fmla="*/ 230 h 248"/>
                <a:gd name="T76" fmla="*/ 614 w 1378"/>
                <a:gd name="T77" fmla="*/ 102 h 248"/>
                <a:gd name="T78" fmla="*/ 626 w 1378"/>
                <a:gd name="T79" fmla="*/ 196 h 248"/>
                <a:gd name="T80" fmla="*/ 606 w 1378"/>
                <a:gd name="T81" fmla="*/ 244 h 248"/>
                <a:gd name="T82" fmla="*/ 480 w 1378"/>
                <a:gd name="T83" fmla="*/ 178 h 248"/>
                <a:gd name="T84" fmla="*/ 550 w 1378"/>
                <a:gd name="T85" fmla="*/ 102 h 248"/>
                <a:gd name="T86" fmla="*/ 726 w 1378"/>
                <a:gd name="T87" fmla="*/ 60 h 248"/>
                <a:gd name="T88" fmla="*/ 708 w 1378"/>
                <a:gd name="T89" fmla="*/ 134 h 248"/>
                <a:gd name="T90" fmla="*/ 732 w 1378"/>
                <a:gd name="T91" fmla="*/ 178 h 248"/>
                <a:gd name="T92" fmla="*/ 752 w 1378"/>
                <a:gd name="T93" fmla="*/ 166 h 248"/>
                <a:gd name="T94" fmla="*/ 724 w 1378"/>
                <a:gd name="T95" fmla="*/ 148 h 248"/>
                <a:gd name="T96" fmla="*/ 710 w 1378"/>
                <a:gd name="T97" fmla="*/ 152 h 248"/>
                <a:gd name="T98" fmla="*/ 760 w 1378"/>
                <a:gd name="T99" fmla="*/ 102 h 248"/>
                <a:gd name="T100" fmla="*/ 736 w 1378"/>
                <a:gd name="T101" fmla="*/ 206 h 248"/>
                <a:gd name="T102" fmla="*/ 622 w 1378"/>
                <a:gd name="T103" fmla="*/ 182 h 248"/>
                <a:gd name="T104" fmla="*/ 644 w 1378"/>
                <a:gd name="T105" fmla="*/ 112 h 248"/>
                <a:gd name="T106" fmla="*/ 662 w 1378"/>
                <a:gd name="T107" fmla="*/ 164 h 248"/>
                <a:gd name="T108" fmla="*/ 642 w 1378"/>
                <a:gd name="T109" fmla="*/ 144 h 248"/>
                <a:gd name="T110" fmla="*/ 638 w 1378"/>
                <a:gd name="T111" fmla="*/ 176 h 248"/>
                <a:gd name="T112" fmla="*/ 652 w 1378"/>
                <a:gd name="T113" fmla="*/ 176 h 248"/>
                <a:gd name="T114" fmla="*/ 658 w 1378"/>
                <a:gd name="T115" fmla="*/ 110 h 248"/>
                <a:gd name="T116" fmla="*/ 688 w 1378"/>
                <a:gd name="T117" fmla="*/ 40 h 248"/>
                <a:gd name="T118" fmla="*/ 76 w 1378"/>
                <a:gd name="T119" fmla="*/ 14 h 248"/>
                <a:gd name="T120" fmla="*/ 290 w 1378"/>
                <a:gd name="T121" fmla="*/ 12 h 248"/>
                <a:gd name="T122" fmla="*/ 122 w 1378"/>
                <a:gd name="T123" fmla="*/ 96 h 248"/>
                <a:gd name="T124" fmla="*/ 4 w 1378"/>
                <a:gd name="T125" fmla="*/ 6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78" h="248">
                  <a:moveTo>
                    <a:pt x="0" y="62"/>
                  </a:moveTo>
                  <a:lnTo>
                    <a:pt x="0" y="62"/>
                  </a:lnTo>
                  <a:lnTo>
                    <a:pt x="2" y="70"/>
                  </a:lnTo>
                  <a:lnTo>
                    <a:pt x="4" y="76"/>
                  </a:lnTo>
                  <a:lnTo>
                    <a:pt x="8" y="80"/>
                  </a:lnTo>
                  <a:lnTo>
                    <a:pt x="12" y="86"/>
                  </a:lnTo>
                  <a:lnTo>
                    <a:pt x="26" y="92"/>
                  </a:lnTo>
                  <a:lnTo>
                    <a:pt x="42" y="98"/>
                  </a:lnTo>
                  <a:lnTo>
                    <a:pt x="62" y="100"/>
                  </a:lnTo>
                  <a:lnTo>
                    <a:pt x="82" y="102"/>
                  </a:lnTo>
                  <a:lnTo>
                    <a:pt x="124" y="100"/>
                  </a:lnTo>
                  <a:lnTo>
                    <a:pt x="124" y="100"/>
                  </a:lnTo>
                  <a:lnTo>
                    <a:pt x="152" y="96"/>
                  </a:lnTo>
                  <a:lnTo>
                    <a:pt x="184" y="92"/>
                  </a:lnTo>
                  <a:lnTo>
                    <a:pt x="246" y="78"/>
                  </a:lnTo>
                  <a:lnTo>
                    <a:pt x="312" y="60"/>
                  </a:lnTo>
                  <a:lnTo>
                    <a:pt x="380" y="44"/>
                  </a:lnTo>
                  <a:lnTo>
                    <a:pt x="380" y="44"/>
                  </a:lnTo>
                  <a:lnTo>
                    <a:pt x="398" y="54"/>
                  </a:lnTo>
                  <a:lnTo>
                    <a:pt x="412" y="68"/>
                  </a:lnTo>
                  <a:lnTo>
                    <a:pt x="418" y="76"/>
                  </a:lnTo>
                  <a:lnTo>
                    <a:pt x="422" y="84"/>
                  </a:lnTo>
                  <a:lnTo>
                    <a:pt x="424" y="90"/>
                  </a:lnTo>
                  <a:lnTo>
                    <a:pt x="426" y="100"/>
                  </a:lnTo>
                  <a:lnTo>
                    <a:pt x="426" y="100"/>
                  </a:lnTo>
                  <a:lnTo>
                    <a:pt x="426" y="108"/>
                  </a:lnTo>
                  <a:lnTo>
                    <a:pt x="422" y="116"/>
                  </a:lnTo>
                  <a:lnTo>
                    <a:pt x="422" y="116"/>
                  </a:lnTo>
                  <a:lnTo>
                    <a:pt x="422" y="114"/>
                  </a:lnTo>
                  <a:lnTo>
                    <a:pt x="422" y="114"/>
                  </a:lnTo>
                  <a:lnTo>
                    <a:pt x="422" y="108"/>
                  </a:lnTo>
                  <a:lnTo>
                    <a:pt x="418" y="102"/>
                  </a:lnTo>
                  <a:lnTo>
                    <a:pt x="412" y="98"/>
                  </a:lnTo>
                  <a:lnTo>
                    <a:pt x="406" y="96"/>
                  </a:lnTo>
                  <a:lnTo>
                    <a:pt x="406" y="96"/>
                  </a:lnTo>
                  <a:lnTo>
                    <a:pt x="400" y="98"/>
                  </a:lnTo>
                  <a:lnTo>
                    <a:pt x="394" y="102"/>
                  </a:lnTo>
                  <a:lnTo>
                    <a:pt x="390" y="108"/>
                  </a:lnTo>
                  <a:lnTo>
                    <a:pt x="388" y="114"/>
                  </a:lnTo>
                  <a:lnTo>
                    <a:pt x="388" y="114"/>
                  </a:lnTo>
                  <a:lnTo>
                    <a:pt x="390" y="120"/>
                  </a:lnTo>
                  <a:lnTo>
                    <a:pt x="394" y="126"/>
                  </a:lnTo>
                  <a:lnTo>
                    <a:pt x="400" y="130"/>
                  </a:lnTo>
                  <a:lnTo>
                    <a:pt x="406" y="132"/>
                  </a:lnTo>
                  <a:lnTo>
                    <a:pt x="406" y="132"/>
                  </a:lnTo>
                  <a:lnTo>
                    <a:pt x="412" y="130"/>
                  </a:lnTo>
                  <a:lnTo>
                    <a:pt x="416" y="128"/>
                  </a:lnTo>
                  <a:lnTo>
                    <a:pt x="416" y="128"/>
                  </a:lnTo>
                  <a:lnTo>
                    <a:pt x="422" y="124"/>
                  </a:lnTo>
                  <a:lnTo>
                    <a:pt x="426" y="118"/>
                  </a:lnTo>
                  <a:lnTo>
                    <a:pt x="428" y="108"/>
                  </a:lnTo>
                  <a:lnTo>
                    <a:pt x="430" y="98"/>
                  </a:lnTo>
                  <a:lnTo>
                    <a:pt x="430" y="98"/>
                  </a:lnTo>
                  <a:lnTo>
                    <a:pt x="428" y="90"/>
                  </a:lnTo>
                  <a:lnTo>
                    <a:pt x="426" y="82"/>
                  </a:lnTo>
                  <a:lnTo>
                    <a:pt x="422" y="76"/>
                  </a:lnTo>
                  <a:lnTo>
                    <a:pt x="416" y="68"/>
                  </a:lnTo>
                  <a:lnTo>
                    <a:pt x="402" y="54"/>
                  </a:lnTo>
                  <a:lnTo>
                    <a:pt x="386" y="42"/>
                  </a:lnTo>
                  <a:lnTo>
                    <a:pt x="386" y="42"/>
                  </a:lnTo>
                  <a:lnTo>
                    <a:pt x="420" y="34"/>
                  </a:lnTo>
                  <a:lnTo>
                    <a:pt x="456" y="28"/>
                  </a:lnTo>
                  <a:lnTo>
                    <a:pt x="492" y="24"/>
                  </a:lnTo>
                  <a:lnTo>
                    <a:pt x="528" y="20"/>
                  </a:lnTo>
                  <a:lnTo>
                    <a:pt x="528" y="20"/>
                  </a:lnTo>
                  <a:lnTo>
                    <a:pt x="566" y="18"/>
                  </a:lnTo>
                  <a:lnTo>
                    <a:pt x="604" y="20"/>
                  </a:lnTo>
                  <a:lnTo>
                    <a:pt x="640" y="26"/>
                  </a:lnTo>
                  <a:lnTo>
                    <a:pt x="674" y="34"/>
                  </a:lnTo>
                  <a:lnTo>
                    <a:pt x="674" y="34"/>
                  </a:lnTo>
                  <a:lnTo>
                    <a:pt x="656" y="46"/>
                  </a:lnTo>
                  <a:lnTo>
                    <a:pt x="642" y="58"/>
                  </a:lnTo>
                  <a:lnTo>
                    <a:pt x="630" y="72"/>
                  </a:lnTo>
                  <a:lnTo>
                    <a:pt x="620" y="86"/>
                  </a:lnTo>
                  <a:lnTo>
                    <a:pt x="620" y="86"/>
                  </a:lnTo>
                  <a:lnTo>
                    <a:pt x="608" y="84"/>
                  </a:lnTo>
                  <a:lnTo>
                    <a:pt x="594" y="82"/>
                  </a:lnTo>
                  <a:lnTo>
                    <a:pt x="582" y="80"/>
                  </a:lnTo>
                  <a:lnTo>
                    <a:pt x="568" y="80"/>
                  </a:lnTo>
                  <a:lnTo>
                    <a:pt x="568" y="80"/>
                  </a:lnTo>
                  <a:lnTo>
                    <a:pt x="548" y="84"/>
                  </a:lnTo>
                  <a:lnTo>
                    <a:pt x="530" y="90"/>
                  </a:lnTo>
                  <a:lnTo>
                    <a:pt x="514" y="98"/>
                  </a:lnTo>
                  <a:lnTo>
                    <a:pt x="498" y="108"/>
                  </a:lnTo>
                  <a:lnTo>
                    <a:pt x="486" y="120"/>
                  </a:lnTo>
                  <a:lnTo>
                    <a:pt x="478" y="134"/>
                  </a:lnTo>
                  <a:lnTo>
                    <a:pt x="472" y="150"/>
                  </a:lnTo>
                  <a:lnTo>
                    <a:pt x="472" y="168"/>
                  </a:lnTo>
                  <a:lnTo>
                    <a:pt x="472" y="168"/>
                  </a:lnTo>
                  <a:lnTo>
                    <a:pt x="474" y="178"/>
                  </a:lnTo>
                  <a:lnTo>
                    <a:pt x="476" y="188"/>
                  </a:lnTo>
                  <a:lnTo>
                    <a:pt x="482" y="198"/>
                  </a:lnTo>
                  <a:lnTo>
                    <a:pt x="488" y="206"/>
                  </a:lnTo>
                  <a:lnTo>
                    <a:pt x="496" y="214"/>
                  </a:lnTo>
                  <a:lnTo>
                    <a:pt x="506" y="222"/>
                  </a:lnTo>
                  <a:lnTo>
                    <a:pt x="526" y="232"/>
                  </a:lnTo>
                  <a:lnTo>
                    <a:pt x="552" y="240"/>
                  </a:lnTo>
                  <a:lnTo>
                    <a:pt x="578" y="246"/>
                  </a:lnTo>
                  <a:lnTo>
                    <a:pt x="606" y="248"/>
                  </a:lnTo>
                  <a:lnTo>
                    <a:pt x="634" y="248"/>
                  </a:lnTo>
                  <a:lnTo>
                    <a:pt x="634" y="248"/>
                  </a:lnTo>
                  <a:lnTo>
                    <a:pt x="662" y="244"/>
                  </a:lnTo>
                  <a:lnTo>
                    <a:pt x="688" y="238"/>
                  </a:lnTo>
                  <a:lnTo>
                    <a:pt x="688" y="238"/>
                  </a:lnTo>
                  <a:lnTo>
                    <a:pt x="716" y="244"/>
                  </a:lnTo>
                  <a:lnTo>
                    <a:pt x="744" y="248"/>
                  </a:lnTo>
                  <a:lnTo>
                    <a:pt x="744" y="248"/>
                  </a:lnTo>
                  <a:lnTo>
                    <a:pt x="772" y="248"/>
                  </a:lnTo>
                  <a:lnTo>
                    <a:pt x="800" y="246"/>
                  </a:lnTo>
                  <a:lnTo>
                    <a:pt x="826" y="240"/>
                  </a:lnTo>
                  <a:lnTo>
                    <a:pt x="850" y="232"/>
                  </a:lnTo>
                  <a:lnTo>
                    <a:pt x="872" y="222"/>
                  </a:lnTo>
                  <a:lnTo>
                    <a:pt x="882" y="214"/>
                  </a:lnTo>
                  <a:lnTo>
                    <a:pt x="890" y="206"/>
                  </a:lnTo>
                  <a:lnTo>
                    <a:pt x="896" y="198"/>
                  </a:lnTo>
                  <a:lnTo>
                    <a:pt x="900" y="188"/>
                  </a:lnTo>
                  <a:lnTo>
                    <a:pt x="904" y="178"/>
                  </a:lnTo>
                  <a:lnTo>
                    <a:pt x="906" y="168"/>
                  </a:lnTo>
                  <a:lnTo>
                    <a:pt x="906" y="168"/>
                  </a:lnTo>
                  <a:lnTo>
                    <a:pt x="904" y="150"/>
                  </a:lnTo>
                  <a:lnTo>
                    <a:pt x="900" y="134"/>
                  </a:lnTo>
                  <a:lnTo>
                    <a:pt x="890" y="120"/>
                  </a:lnTo>
                  <a:lnTo>
                    <a:pt x="878" y="108"/>
                  </a:lnTo>
                  <a:lnTo>
                    <a:pt x="864" y="98"/>
                  </a:lnTo>
                  <a:lnTo>
                    <a:pt x="848" y="90"/>
                  </a:lnTo>
                  <a:lnTo>
                    <a:pt x="830" y="84"/>
                  </a:lnTo>
                  <a:lnTo>
                    <a:pt x="810" y="80"/>
                  </a:lnTo>
                  <a:lnTo>
                    <a:pt x="810" y="80"/>
                  </a:lnTo>
                  <a:lnTo>
                    <a:pt x="796" y="80"/>
                  </a:lnTo>
                  <a:lnTo>
                    <a:pt x="782" y="82"/>
                  </a:lnTo>
                  <a:lnTo>
                    <a:pt x="770" y="84"/>
                  </a:lnTo>
                  <a:lnTo>
                    <a:pt x="758" y="86"/>
                  </a:lnTo>
                  <a:lnTo>
                    <a:pt x="758" y="86"/>
                  </a:lnTo>
                  <a:lnTo>
                    <a:pt x="748" y="72"/>
                  </a:lnTo>
                  <a:lnTo>
                    <a:pt x="736" y="58"/>
                  </a:lnTo>
                  <a:lnTo>
                    <a:pt x="720" y="46"/>
                  </a:lnTo>
                  <a:lnTo>
                    <a:pt x="704" y="34"/>
                  </a:lnTo>
                  <a:lnTo>
                    <a:pt x="704" y="34"/>
                  </a:lnTo>
                  <a:lnTo>
                    <a:pt x="738" y="26"/>
                  </a:lnTo>
                  <a:lnTo>
                    <a:pt x="774" y="20"/>
                  </a:lnTo>
                  <a:lnTo>
                    <a:pt x="812" y="18"/>
                  </a:lnTo>
                  <a:lnTo>
                    <a:pt x="850" y="20"/>
                  </a:lnTo>
                  <a:lnTo>
                    <a:pt x="850" y="20"/>
                  </a:lnTo>
                  <a:lnTo>
                    <a:pt x="886" y="24"/>
                  </a:lnTo>
                  <a:lnTo>
                    <a:pt x="922" y="28"/>
                  </a:lnTo>
                  <a:lnTo>
                    <a:pt x="958" y="34"/>
                  </a:lnTo>
                  <a:lnTo>
                    <a:pt x="992" y="42"/>
                  </a:lnTo>
                  <a:lnTo>
                    <a:pt x="992" y="42"/>
                  </a:lnTo>
                  <a:lnTo>
                    <a:pt x="974" y="54"/>
                  </a:lnTo>
                  <a:lnTo>
                    <a:pt x="960" y="68"/>
                  </a:lnTo>
                  <a:lnTo>
                    <a:pt x="956" y="76"/>
                  </a:lnTo>
                  <a:lnTo>
                    <a:pt x="952" y="82"/>
                  </a:lnTo>
                  <a:lnTo>
                    <a:pt x="950" y="90"/>
                  </a:lnTo>
                  <a:lnTo>
                    <a:pt x="948" y="98"/>
                  </a:lnTo>
                  <a:lnTo>
                    <a:pt x="948" y="98"/>
                  </a:lnTo>
                  <a:lnTo>
                    <a:pt x="948" y="110"/>
                  </a:lnTo>
                  <a:lnTo>
                    <a:pt x="952" y="118"/>
                  </a:lnTo>
                  <a:lnTo>
                    <a:pt x="958" y="126"/>
                  </a:lnTo>
                  <a:lnTo>
                    <a:pt x="964" y="128"/>
                  </a:lnTo>
                  <a:lnTo>
                    <a:pt x="964" y="128"/>
                  </a:lnTo>
                  <a:lnTo>
                    <a:pt x="968" y="130"/>
                  </a:lnTo>
                  <a:lnTo>
                    <a:pt x="972" y="132"/>
                  </a:lnTo>
                  <a:lnTo>
                    <a:pt x="972" y="132"/>
                  </a:lnTo>
                  <a:lnTo>
                    <a:pt x="980" y="130"/>
                  </a:lnTo>
                  <a:lnTo>
                    <a:pt x="984" y="126"/>
                  </a:lnTo>
                  <a:lnTo>
                    <a:pt x="988" y="120"/>
                  </a:lnTo>
                  <a:lnTo>
                    <a:pt x="990" y="114"/>
                  </a:lnTo>
                  <a:lnTo>
                    <a:pt x="990" y="114"/>
                  </a:lnTo>
                  <a:lnTo>
                    <a:pt x="988" y="108"/>
                  </a:lnTo>
                  <a:lnTo>
                    <a:pt x="984" y="102"/>
                  </a:lnTo>
                  <a:lnTo>
                    <a:pt x="980" y="98"/>
                  </a:lnTo>
                  <a:lnTo>
                    <a:pt x="972" y="96"/>
                  </a:lnTo>
                  <a:lnTo>
                    <a:pt x="972" y="96"/>
                  </a:lnTo>
                  <a:lnTo>
                    <a:pt x="966" y="98"/>
                  </a:lnTo>
                  <a:lnTo>
                    <a:pt x="960" y="102"/>
                  </a:lnTo>
                  <a:lnTo>
                    <a:pt x="956" y="108"/>
                  </a:lnTo>
                  <a:lnTo>
                    <a:pt x="956" y="114"/>
                  </a:lnTo>
                  <a:lnTo>
                    <a:pt x="956" y="114"/>
                  </a:lnTo>
                  <a:lnTo>
                    <a:pt x="956" y="120"/>
                  </a:lnTo>
                  <a:lnTo>
                    <a:pt x="956" y="120"/>
                  </a:lnTo>
                  <a:lnTo>
                    <a:pt x="952" y="110"/>
                  </a:lnTo>
                  <a:lnTo>
                    <a:pt x="952" y="100"/>
                  </a:lnTo>
                  <a:lnTo>
                    <a:pt x="952" y="100"/>
                  </a:lnTo>
                  <a:lnTo>
                    <a:pt x="952" y="90"/>
                  </a:lnTo>
                  <a:lnTo>
                    <a:pt x="956" y="84"/>
                  </a:lnTo>
                  <a:lnTo>
                    <a:pt x="960" y="76"/>
                  </a:lnTo>
                  <a:lnTo>
                    <a:pt x="964" y="68"/>
                  </a:lnTo>
                  <a:lnTo>
                    <a:pt x="978" y="54"/>
                  </a:lnTo>
                  <a:lnTo>
                    <a:pt x="996" y="44"/>
                  </a:lnTo>
                  <a:lnTo>
                    <a:pt x="996" y="44"/>
                  </a:lnTo>
                  <a:lnTo>
                    <a:pt x="1064" y="60"/>
                  </a:lnTo>
                  <a:lnTo>
                    <a:pt x="1130" y="78"/>
                  </a:lnTo>
                  <a:lnTo>
                    <a:pt x="1194" y="92"/>
                  </a:lnTo>
                  <a:lnTo>
                    <a:pt x="1224" y="96"/>
                  </a:lnTo>
                  <a:lnTo>
                    <a:pt x="1254" y="100"/>
                  </a:lnTo>
                  <a:lnTo>
                    <a:pt x="1254" y="100"/>
                  </a:lnTo>
                  <a:lnTo>
                    <a:pt x="1296" y="102"/>
                  </a:lnTo>
                  <a:lnTo>
                    <a:pt x="1316" y="100"/>
                  </a:lnTo>
                  <a:lnTo>
                    <a:pt x="1334" y="98"/>
                  </a:lnTo>
                  <a:lnTo>
                    <a:pt x="1352" y="92"/>
                  </a:lnTo>
                  <a:lnTo>
                    <a:pt x="1364" y="86"/>
                  </a:lnTo>
                  <a:lnTo>
                    <a:pt x="1370" y="80"/>
                  </a:lnTo>
                  <a:lnTo>
                    <a:pt x="1374" y="76"/>
                  </a:lnTo>
                  <a:lnTo>
                    <a:pt x="1376" y="70"/>
                  </a:lnTo>
                  <a:lnTo>
                    <a:pt x="1378" y="62"/>
                  </a:lnTo>
                  <a:lnTo>
                    <a:pt x="1378" y="62"/>
                  </a:lnTo>
                  <a:lnTo>
                    <a:pt x="1376" y="56"/>
                  </a:lnTo>
                  <a:lnTo>
                    <a:pt x="1374" y="48"/>
                  </a:lnTo>
                  <a:lnTo>
                    <a:pt x="1370" y="42"/>
                  </a:lnTo>
                  <a:lnTo>
                    <a:pt x="1364" y="36"/>
                  </a:lnTo>
                  <a:lnTo>
                    <a:pt x="1348" y="26"/>
                  </a:lnTo>
                  <a:lnTo>
                    <a:pt x="1328" y="18"/>
                  </a:lnTo>
                  <a:lnTo>
                    <a:pt x="1304" y="12"/>
                  </a:lnTo>
                  <a:lnTo>
                    <a:pt x="1278" y="8"/>
                  </a:lnTo>
                  <a:lnTo>
                    <a:pt x="1226" y="2"/>
                  </a:lnTo>
                  <a:lnTo>
                    <a:pt x="1226" y="2"/>
                  </a:lnTo>
                  <a:lnTo>
                    <a:pt x="1170" y="0"/>
                  </a:lnTo>
                  <a:lnTo>
                    <a:pt x="1140" y="2"/>
                  </a:lnTo>
                  <a:lnTo>
                    <a:pt x="1110" y="4"/>
                  </a:lnTo>
                  <a:lnTo>
                    <a:pt x="1082" y="8"/>
                  </a:lnTo>
                  <a:lnTo>
                    <a:pt x="1054" y="14"/>
                  </a:lnTo>
                  <a:lnTo>
                    <a:pt x="1030" y="20"/>
                  </a:lnTo>
                  <a:lnTo>
                    <a:pt x="1006" y="30"/>
                  </a:lnTo>
                  <a:lnTo>
                    <a:pt x="1006" y="30"/>
                  </a:lnTo>
                  <a:lnTo>
                    <a:pt x="968" y="20"/>
                  </a:lnTo>
                  <a:lnTo>
                    <a:pt x="930" y="12"/>
                  </a:lnTo>
                  <a:lnTo>
                    <a:pt x="890" y="6"/>
                  </a:lnTo>
                  <a:lnTo>
                    <a:pt x="848" y="0"/>
                  </a:lnTo>
                  <a:lnTo>
                    <a:pt x="848" y="0"/>
                  </a:lnTo>
                  <a:lnTo>
                    <a:pt x="828" y="0"/>
                  </a:lnTo>
                  <a:lnTo>
                    <a:pt x="806" y="0"/>
                  </a:lnTo>
                  <a:lnTo>
                    <a:pt x="784" y="2"/>
                  </a:lnTo>
                  <a:lnTo>
                    <a:pt x="764" y="4"/>
                  </a:lnTo>
                  <a:lnTo>
                    <a:pt x="744" y="8"/>
                  </a:lnTo>
                  <a:lnTo>
                    <a:pt x="724" y="12"/>
                  </a:lnTo>
                  <a:lnTo>
                    <a:pt x="706" y="18"/>
                  </a:lnTo>
                  <a:lnTo>
                    <a:pt x="688" y="26"/>
                  </a:lnTo>
                  <a:lnTo>
                    <a:pt x="688" y="26"/>
                  </a:lnTo>
                  <a:lnTo>
                    <a:pt x="672" y="18"/>
                  </a:lnTo>
                  <a:lnTo>
                    <a:pt x="654" y="12"/>
                  </a:lnTo>
                  <a:lnTo>
                    <a:pt x="634" y="8"/>
                  </a:lnTo>
                  <a:lnTo>
                    <a:pt x="614" y="4"/>
                  </a:lnTo>
                  <a:lnTo>
                    <a:pt x="594" y="2"/>
                  </a:lnTo>
                  <a:lnTo>
                    <a:pt x="572" y="0"/>
                  </a:lnTo>
                  <a:lnTo>
                    <a:pt x="550" y="0"/>
                  </a:lnTo>
                  <a:lnTo>
                    <a:pt x="528" y="0"/>
                  </a:lnTo>
                  <a:lnTo>
                    <a:pt x="528" y="0"/>
                  </a:lnTo>
                  <a:lnTo>
                    <a:pt x="486" y="6"/>
                  </a:lnTo>
                  <a:lnTo>
                    <a:pt x="446" y="12"/>
                  </a:lnTo>
                  <a:lnTo>
                    <a:pt x="408" y="20"/>
                  </a:lnTo>
                  <a:lnTo>
                    <a:pt x="372" y="30"/>
                  </a:lnTo>
                  <a:lnTo>
                    <a:pt x="372" y="30"/>
                  </a:lnTo>
                  <a:lnTo>
                    <a:pt x="348" y="20"/>
                  </a:lnTo>
                  <a:lnTo>
                    <a:pt x="322" y="14"/>
                  </a:lnTo>
                  <a:lnTo>
                    <a:pt x="296" y="8"/>
                  </a:lnTo>
                  <a:lnTo>
                    <a:pt x="266" y="4"/>
                  </a:lnTo>
                  <a:lnTo>
                    <a:pt x="238" y="2"/>
                  </a:lnTo>
                  <a:lnTo>
                    <a:pt x="208" y="0"/>
                  </a:lnTo>
                  <a:lnTo>
                    <a:pt x="152" y="2"/>
                  </a:lnTo>
                  <a:lnTo>
                    <a:pt x="152" y="2"/>
                  </a:lnTo>
                  <a:lnTo>
                    <a:pt x="100" y="8"/>
                  </a:lnTo>
                  <a:lnTo>
                    <a:pt x="74" y="12"/>
                  </a:lnTo>
                  <a:lnTo>
                    <a:pt x="50" y="18"/>
                  </a:lnTo>
                  <a:lnTo>
                    <a:pt x="30" y="26"/>
                  </a:lnTo>
                  <a:lnTo>
                    <a:pt x="14" y="36"/>
                  </a:lnTo>
                  <a:lnTo>
                    <a:pt x="8" y="42"/>
                  </a:lnTo>
                  <a:lnTo>
                    <a:pt x="4" y="48"/>
                  </a:lnTo>
                  <a:lnTo>
                    <a:pt x="0" y="56"/>
                  </a:lnTo>
                  <a:lnTo>
                    <a:pt x="0" y="62"/>
                  </a:lnTo>
                  <a:lnTo>
                    <a:pt x="0" y="62"/>
                  </a:lnTo>
                  <a:close/>
                  <a:moveTo>
                    <a:pt x="1014" y="34"/>
                  </a:moveTo>
                  <a:lnTo>
                    <a:pt x="1014" y="34"/>
                  </a:lnTo>
                  <a:lnTo>
                    <a:pt x="1036" y="24"/>
                  </a:lnTo>
                  <a:lnTo>
                    <a:pt x="1062" y="18"/>
                  </a:lnTo>
                  <a:lnTo>
                    <a:pt x="1088" y="12"/>
                  </a:lnTo>
                  <a:lnTo>
                    <a:pt x="1116" y="8"/>
                  </a:lnTo>
                  <a:lnTo>
                    <a:pt x="1142" y="6"/>
                  </a:lnTo>
                  <a:lnTo>
                    <a:pt x="1170" y="4"/>
                  </a:lnTo>
                  <a:lnTo>
                    <a:pt x="1198" y="4"/>
                  </a:lnTo>
                  <a:lnTo>
                    <a:pt x="1224" y="6"/>
                  </a:lnTo>
                  <a:lnTo>
                    <a:pt x="1226" y="6"/>
                  </a:lnTo>
                  <a:lnTo>
                    <a:pt x="1226" y="6"/>
                  </a:lnTo>
                  <a:lnTo>
                    <a:pt x="1276" y="10"/>
                  </a:lnTo>
                  <a:lnTo>
                    <a:pt x="1300" y="14"/>
                  </a:lnTo>
                  <a:lnTo>
                    <a:pt x="1324" y="20"/>
                  </a:lnTo>
                  <a:lnTo>
                    <a:pt x="1346" y="28"/>
                  </a:lnTo>
                  <a:lnTo>
                    <a:pt x="1362" y="36"/>
                  </a:lnTo>
                  <a:lnTo>
                    <a:pt x="1368" y="42"/>
                  </a:lnTo>
                  <a:lnTo>
                    <a:pt x="1372" y="48"/>
                  </a:lnTo>
                  <a:lnTo>
                    <a:pt x="1374" y="56"/>
                  </a:lnTo>
                  <a:lnTo>
                    <a:pt x="1374" y="62"/>
                  </a:lnTo>
                  <a:lnTo>
                    <a:pt x="1374" y="62"/>
                  </a:lnTo>
                  <a:lnTo>
                    <a:pt x="1374" y="68"/>
                  </a:lnTo>
                  <a:lnTo>
                    <a:pt x="1370" y="74"/>
                  </a:lnTo>
                  <a:lnTo>
                    <a:pt x="1366" y="78"/>
                  </a:lnTo>
                  <a:lnTo>
                    <a:pt x="1362" y="84"/>
                  </a:lnTo>
                  <a:lnTo>
                    <a:pt x="1350" y="90"/>
                  </a:lnTo>
                  <a:lnTo>
                    <a:pt x="1334" y="94"/>
                  </a:lnTo>
                  <a:lnTo>
                    <a:pt x="1314" y="96"/>
                  </a:lnTo>
                  <a:lnTo>
                    <a:pt x="1294" y="98"/>
                  </a:lnTo>
                  <a:lnTo>
                    <a:pt x="1254" y="96"/>
                  </a:lnTo>
                  <a:lnTo>
                    <a:pt x="1254" y="96"/>
                  </a:lnTo>
                  <a:lnTo>
                    <a:pt x="1226" y="92"/>
                  </a:lnTo>
                  <a:lnTo>
                    <a:pt x="1198" y="88"/>
                  </a:lnTo>
                  <a:lnTo>
                    <a:pt x="1140" y="72"/>
                  </a:lnTo>
                  <a:lnTo>
                    <a:pt x="1080" y="52"/>
                  </a:lnTo>
                  <a:lnTo>
                    <a:pt x="1014" y="34"/>
                  </a:lnTo>
                  <a:lnTo>
                    <a:pt x="1014" y="34"/>
                  </a:lnTo>
                  <a:close/>
                  <a:moveTo>
                    <a:pt x="696" y="234"/>
                  </a:moveTo>
                  <a:lnTo>
                    <a:pt x="696" y="234"/>
                  </a:lnTo>
                  <a:lnTo>
                    <a:pt x="712" y="228"/>
                  </a:lnTo>
                  <a:lnTo>
                    <a:pt x="726" y="218"/>
                  </a:lnTo>
                  <a:lnTo>
                    <a:pt x="740" y="208"/>
                  </a:lnTo>
                  <a:lnTo>
                    <a:pt x="752" y="196"/>
                  </a:lnTo>
                  <a:lnTo>
                    <a:pt x="760" y="182"/>
                  </a:lnTo>
                  <a:lnTo>
                    <a:pt x="766" y="168"/>
                  </a:lnTo>
                  <a:lnTo>
                    <a:pt x="770" y="150"/>
                  </a:lnTo>
                  <a:lnTo>
                    <a:pt x="770" y="134"/>
                  </a:lnTo>
                  <a:lnTo>
                    <a:pt x="770" y="132"/>
                  </a:lnTo>
                  <a:lnTo>
                    <a:pt x="770" y="132"/>
                  </a:lnTo>
                  <a:lnTo>
                    <a:pt x="768" y="116"/>
                  </a:lnTo>
                  <a:lnTo>
                    <a:pt x="764" y="102"/>
                  </a:lnTo>
                  <a:lnTo>
                    <a:pt x="764" y="102"/>
                  </a:lnTo>
                  <a:lnTo>
                    <a:pt x="788" y="100"/>
                  </a:lnTo>
                  <a:lnTo>
                    <a:pt x="810" y="100"/>
                  </a:lnTo>
                  <a:lnTo>
                    <a:pt x="810" y="100"/>
                  </a:lnTo>
                  <a:lnTo>
                    <a:pt x="828" y="102"/>
                  </a:lnTo>
                  <a:lnTo>
                    <a:pt x="844" y="106"/>
                  </a:lnTo>
                  <a:lnTo>
                    <a:pt x="858" y="112"/>
                  </a:lnTo>
                  <a:lnTo>
                    <a:pt x="872" y="118"/>
                  </a:lnTo>
                  <a:lnTo>
                    <a:pt x="884" y="128"/>
                  </a:lnTo>
                  <a:lnTo>
                    <a:pt x="892" y="140"/>
                  </a:lnTo>
                  <a:lnTo>
                    <a:pt x="898" y="152"/>
                  </a:lnTo>
                  <a:lnTo>
                    <a:pt x="900" y="168"/>
                  </a:lnTo>
                  <a:lnTo>
                    <a:pt x="900" y="168"/>
                  </a:lnTo>
                  <a:lnTo>
                    <a:pt x="898" y="178"/>
                  </a:lnTo>
                  <a:lnTo>
                    <a:pt x="894" y="188"/>
                  </a:lnTo>
                  <a:lnTo>
                    <a:pt x="890" y="198"/>
                  </a:lnTo>
                  <a:lnTo>
                    <a:pt x="884" y="206"/>
                  </a:lnTo>
                  <a:lnTo>
                    <a:pt x="876" y="212"/>
                  </a:lnTo>
                  <a:lnTo>
                    <a:pt x="866" y="220"/>
                  </a:lnTo>
                  <a:lnTo>
                    <a:pt x="846" y="230"/>
                  </a:lnTo>
                  <a:lnTo>
                    <a:pt x="824" y="238"/>
                  </a:lnTo>
                  <a:lnTo>
                    <a:pt x="798" y="242"/>
                  </a:lnTo>
                  <a:lnTo>
                    <a:pt x="772" y="244"/>
                  </a:lnTo>
                  <a:lnTo>
                    <a:pt x="746" y="244"/>
                  </a:lnTo>
                  <a:lnTo>
                    <a:pt x="746" y="244"/>
                  </a:lnTo>
                  <a:lnTo>
                    <a:pt x="720" y="240"/>
                  </a:lnTo>
                  <a:lnTo>
                    <a:pt x="696" y="234"/>
                  </a:lnTo>
                  <a:lnTo>
                    <a:pt x="696" y="234"/>
                  </a:lnTo>
                  <a:close/>
                  <a:moveTo>
                    <a:pt x="614" y="102"/>
                  </a:moveTo>
                  <a:lnTo>
                    <a:pt x="614" y="102"/>
                  </a:lnTo>
                  <a:lnTo>
                    <a:pt x="608" y="116"/>
                  </a:lnTo>
                  <a:lnTo>
                    <a:pt x="606" y="132"/>
                  </a:lnTo>
                  <a:lnTo>
                    <a:pt x="606" y="134"/>
                  </a:lnTo>
                  <a:lnTo>
                    <a:pt x="606" y="134"/>
                  </a:lnTo>
                  <a:lnTo>
                    <a:pt x="608" y="150"/>
                  </a:lnTo>
                  <a:lnTo>
                    <a:pt x="610" y="168"/>
                  </a:lnTo>
                  <a:lnTo>
                    <a:pt x="618" y="182"/>
                  </a:lnTo>
                  <a:lnTo>
                    <a:pt x="626" y="196"/>
                  </a:lnTo>
                  <a:lnTo>
                    <a:pt x="638" y="208"/>
                  </a:lnTo>
                  <a:lnTo>
                    <a:pt x="650" y="218"/>
                  </a:lnTo>
                  <a:lnTo>
                    <a:pt x="666" y="228"/>
                  </a:lnTo>
                  <a:lnTo>
                    <a:pt x="682" y="234"/>
                  </a:lnTo>
                  <a:lnTo>
                    <a:pt x="682" y="234"/>
                  </a:lnTo>
                  <a:lnTo>
                    <a:pt x="658" y="240"/>
                  </a:lnTo>
                  <a:lnTo>
                    <a:pt x="632" y="244"/>
                  </a:lnTo>
                  <a:lnTo>
                    <a:pt x="632" y="244"/>
                  </a:lnTo>
                  <a:lnTo>
                    <a:pt x="606" y="244"/>
                  </a:lnTo>
                  <a:lnTo>
                    <a:pt x="580" y="242"/>
                  </a:lnTo>
                  <a:lnTo>
                    <a:pt x="554" y="238"/>
                  </a:lnTo>
                  <a:lnTo>
                    <a:pt x="530" y="230"/>
                  </a:lnTo>
                  <a:lnTo>
                    <a:pt x="510" y="220"/>
                  </a:lnTo>
                  <a:lnTo>
                    <a:pt x="502" y="212"/>
                  </a:lnTo>
                  <a:lnTo>
                    <a:pt x="494" y="206"/>
                  </a:lnTo>
                  <a:lnTo>
                    <a:pt x="488" y="198"/>
                  </a:lnTo>
                  <a:lnTo>
                    <a:pt x="484" y="188"/>
                  </a:lnTo>
                  <a:lnTo>
                    <a:pt x="480" y="178"/>
                  </a:lnTo>
                  <a:lnTo>
                    <a:pt x="478" y="168"/>
                  </a:lnTo>
                  <a:lnTo>
                    <a:pt x="478" y="168"/>
                  </a:lnTo>
                  <a:lnTo>
                    <a:pt x="480" y="152"/>
                  </a:lnTo>
                  <a:lnTo>
                    <a:pt x="484" y="140"/>
                  </a:lnTo>
                  <a:lnTo>
                    <a:pt x="494" y="128"/>
                  </a:lnTo>
                  <a:lnTo>
                    <a:pt x="506" y="118"/>
                  </a:lnTo>
                  <a:lnTo>
                    <a:pt x="518" y="112"/>
                  </a:lnTo>
                  <a:lnTo>
                    <a:pt x="534" y="106"/>
                  </a:lnTo>
                  <a:lnTo>
                    <a:pt x="550" y="102"/>
                  </a:lnTo>
                  <a:lnTo>
                    <a:pt x="566" y="100"/>
                  </a:lnTo>
                  <a:lnTo>
                    <a:pt x="566" y="100"/>
                  </a:lnTo>
                  <a:lnTo>
                    <a:pt x="590" y="100"/>
                  </a:lnTo>
                  <a:lnTo>
                    <a:pt x="614" y="102"/>
                  </a:lnTo>
                  <a:lnTo>
                    <a:pt x="614" y="102"/>
                  </a:lnTo>
                  <a:close/>
                  <a:moveTo>
                    <a:pt x="688" y="40"/>
                  </a:moveTo>
                  <a:lnTo>
                    <a:pt x="688" y="40"/>
                  </a:lnTo>
                  <a:lnTo>
                    <a:pt x="708" y="48"/>
                  </a:lnTo>
                  <a:lnTo>
                    <a:pt x="726" y="60"/>
                  </a:lnTo>
                  <a:lnTo>
                    <a:pt x="742" y="74"/>
                  </a:lnTo>
                  <a:lnTo>
                    <a:pt x="752" y="88"/>
                  </a:lnTo>
                  <a:lnTo>
                    <a:pt x="752" y="88"/>
                  </a:lnTo>
                  <a:lnTo>
                    <a:pt x="734" y="98"/>
                  </a:lnTo>
                  <a:lnTo>
                    <a:pt x="728" y="104"/>
                  </a:lnTo>
                  <a:lnTo>
                    <a:pt x="720" y="110"/>
                  </a:lnTo>
                  <a:lnTo>
                    <a:pt x="714" y="118"/>
                  </a:lnTo>
                  <a:lnTo>
                    <a:pt x="710" y="126"/>
                  </a:lnTo>
                  <a:lnTo>
                    <a:pt x="708" y="134"/>
                  </a:lnTo>
                  <a:lnTo>
                    <a:pt x="706" y="144"/>
                  </a:lnTo>
                  <a:lnTo>
                    <a:pt x="706" y="144"/>
                  </a:lnTo>
                  <a:lnTo>
                    <a:pt x="708" y="154"/>
                  </a:lnTo>
                  <a:lnTo>
                    <a:pt x="712" y="164"/>
                  </a:lnTo>
                  <a:lnTo>
                    <a:pt x="718" y="170"/>
                  </a:lnTo>
                  <a:lnTo>
                    <a:pt x="726" y="176"/>
                  </a:lnTo>
                  <a:lnTo>
                    <a:pt x="726" y="176"/>
                  </a:lnTo>
                  <a:lnTo>
                    <a:pt x="732" y="178"/>
                  </a:lnTo>
                  <a:lnTo>
                    <a:pt x="732" y="178"/>
                  </a:lnTo>
                  <a:lnTo>
                    <a:pt x="736" y="178"/>
                  </a:lnTo>
                  <a:lnTo>
                    <a:pt x="736" y="178"/>
                  </a:lnTo>
                  <a:lnTo>
                    <a:pt x="736" y="178"/>
                  </a:lnTo>
                  <a:lnTo>
                    <a:pt x="736" y="178"/>
                  </a:lnTo>
                  <a:lnTo>
                    <a:pt x="738" y="178"/>
                  </a:lnTo>
                  <a:lnTo>
                    <a:pt x="738" y="178"/>
                  </a:lnTo>
                  <a:lnTo>
                    <a:pt x="744" y="176"/>
                  </a:lnTo>
                  <a:lnTo>
                    <a:pt x="750" y="172"/>
                  </a:lnTo>
                  <a:lnTo>
                    <a:pt x="752" y="166"/>
                  </a:lnTo>
                  <a:lnTo>
                    <a:pt x="754" y="160"/>
                  </a:lnTo>
                  <a:lnTo>
                    <a:pt x="754" y="160"/>
                  </a:lnTo>
                  <a:lnTo>
                    <a:pt x="752" y="154"/>
                  </a:lnTo>
                  <a:lnTo>
                    <a:pt x="748" y="148"/>
                  </a:lnTo>
                  <a:lnTo>
                    <a:pt x="742" y="144"/>
                  </a:lnTo>
                  <a:lnTo>
                    <a:pt x="736" y="144"/>
                  </a:lnTo>
                  <a:lnTo>
                    <a:pt x="736" y="144"/>
                  </a:lnTo>
                  <a:lnTo>
                    <a:pt x="730" y="144"/>
                  </a:lnTo>
                  <a:lnTo>
                    <a:pt x="724" y="148"/>
                  </a:lnTo>
                  <a:lnTo>
                    <a:pt x="720" y="154"/>
                  </a:lnTo>
                  <a:lnTo>
                    <a:pt x="718" y="160"/>
                  </a:lnTo>
                  <a:lnTo>
                    <a:pt x="718" y="160"/>
                  </a:lnTo>
                  <a:lnTo>
                    <a:pt x="720" y="166"/>
                  </a:lnTo>
                  <a:lnTo>
                    <a:pt x="722" y="170"/>
                  </a:lnTo>
                  <a:lnTo>
                    <a:pt x="722" y="170"/>
                  </a:lnTo>
                  <a:lnTo>
                    <a:pt x="716" y="166"/>
                  </a:lnTo>
                  <a:lnTo>
                    <a:pt x="712" y="160"/>
                  </a:lnTo>
                  <a:lnTo>
                    <a:pt x="710" y="152"/>
                  </a:lnTo>
                  <a:lnTo>
                    <a:pt x="710" y="144"/>
                  </a:lnTo>
                  <a:lnTo>
                    <a:pt x="710" y="144"/>
                  </a:lnTo>
                  <a:lnTo>
                    <a:pt x="712" y="136"/>
                  </a:lnTo>
                  <a:lnTo>
                    <a:pt x="714" y="128"/>
                  </a:lnTo>
                  <a:lnTo>
                    <a:pt x="720" y="122"/>
                  </a:lnTo>
                  <a:lnTo>
                    <a:pt x="726" y="116"/>
                  </a:lnTo>
                  <a:lnTo>
                    <a:pt x="732" y="112"/>
                  </a:lnTo>
                  <a:lnTo>
                    <a:pt x="742" y="108"/>
                  </a:lnTo>
                  <a:lnTo>
                    <a:pt x="760" y="102"/>
                  </a:lnTo>
                  <a:lnTo>
                    <a:pt x="760" y="102"/>
                  </a:lnTo>
                  <a:lnTo>
                    <a:pt x="764" y="118"/>
                  </a:lnTo>
                  <a:lnTo>
                    <a:pt x="766" y="134"/>
                  </a:lnTo>
                  <a:lnTo>
                    <a:pt x="766" y="134"/>
                  </a:lnTo>
                  <a:lnTo>
                    <a:pt x="766" y="150"/>
                  </a:lnTo>
                  <a:lnTo>
                    <a:pt x="762" y="166"/>
                  </a:lnTo>
                  <a:lnTo>
                    <a:pt x="756" y="182"/>
                  </a:lnTo>
                  <a:lnTo>
                    <a:pt x="746" y="194"/>
                  </a:lnTo>
                  <a:lnTo>
                    <a:pt x="736" y="206"/>
                  </a:lnTo>
                  <a:lnTo>
                    <a:pt x="722" y="216"/>
                  </a:lnTo>
                  <a:lnTo>
                    <a:pt x="706" y="226"/>
                  </a:lnTo>
                  <a:lnTo>
                    <a:pt x="688" y="232"/>
                  </a:lnTo>
                  <a:lnTo>
                    <a:pt x="688" y="232"/>
                  </a:lnTo>
                  <a:lnTo>
                    <a:pt x="672" y="226"/>
                  </a:lnTo>
                  <a:lnTo>
                    <a:pt x="656" y="216"/>
                  </a:lnTo>
                  <a:lnTo>
                    <a:pt x="642" y="206"/>
                  </a:lnTo>
                  <a:lnTo>
                    <a:pt x="630" y="194"/>
                  </a:lnTo>
                  <a:lnTo>
                    <a:pt x="622" y="182"/>
                  </a:lnTo>
                  <a:lnTo>
                    <a:pt x="614" y="166"/>
                  </a:lnTo>
                  <a:lnTo>
                    <a:pt x="612" y="150"/>
                  </a:lnTo>
                  <a:lnTo>
                    <a:pt x="610" y="134"/>
                  </a:lnTo>
                  <a:lnTo>
                    <a:pt x="610" y="134"/>
                  </a:lnTo>
                  <a:lnTo>
                    <a:pt x="612" y="118"/>
                  </a:lnTo>
                  <a:lnTo>
                    <a:pt x="618" y="102"/>
                  </a:lnTo>
                  <a:lnTo>
                    <a:pt x="618" y="102"/>
                  </a:lnTo>
                  <a:lnTo>
                    <a:pt x="636" y="108"/>
                  </a:lnTo>
                  <a:lnTo>
                    <a:pt x="644" y="112"/>
                  </a:lnTo>
                  <a:lnTo>
                    <a:pt x="652" y="116"/>
                  </a:lnTo>
                  <a:lnTo>
                    <a:pt x="658" y="122"/>
                  </a:lnTo>
                  <a:lnTo>
                    <a:pt x="662" y="128"/>
                  </a:lnTo>
                  <a:lnTo>
                    <a:pt x="666" y="136"/>
                  </a:lnTo>
                  <a:lnTo>
                    <a:pt x="668" y="144"/>
                  </a:lnTo>
                  <a:lnTo>
                    <a:pt x="668" y="144"/>
                  </a:lnTo>
                  <a:lnTo>
                    <a:pt x="668" y="152"/>
                  </a:lnTo>
                  <a:lnTo>
                    <a:pt x="666" y="158"/>
                  </a:lnTo>
                  <a:lnTo>
                    <a:pt x="662" y="164"/>
                  </a:lnTo>
                  <a:lnTo>
                    <a:pt x="658" y="168"/>
                  </a:lnTo>
                  <a:lnTo>
                    <a:pt x="658" y="168"/>
                  </a:lnTo>
                  <a:lnTo>
                    <a:pt x="660" y="160"/>
                  </a:lnTo>
                  <a:lnTo>
                    <a:pt x="660" y="160"/>
                  </a:lnTo>
                  <a:lnTo>
                    <a:pt x="658" y="154"/>
                  </a:lnTo>
                  <a:lnTo>
                    <a:pt x="654" y="148"/>
                  </a:lnTo>
                  <a:lnTo>
                    <a:pt x="650" y="144"/>
                  </a:lnTo>
                  <a:lnTo>
                    <a:pt x="642" y="144"/>
                  </a:lnTo>
                  <a:lnTo>
                    <a:pt x="642" y="144"/>
                  </a:lnTo>
                  <a:lnTo>
                    <a:pt x="636" y="144"/>
                  </a:lnTo>
                  <a:lnTo>
                    <a:pt x="630" y="148"/>
                  </a:lnTo>
                  <a:lnTo>
                    <a:pt x="626" y="154"/>
                  </a:lnTo>
                  <a:lnTo>
                    <a:pt x="626" y="160"/>
                  </a:lnTo>
                  <a:lnTo>
                    <a:pt x="626" y="160"/>
                  </a:lnTo>
                  <a:lnTo>
                    <a:pt x="626" y="166"/>
                  </a:lnTo>
                  <a:lnTo>
                    <a:pt x="628" y="170"/>
                  </a:lnTo>
                  <a:lnTo>
                    <a:pt x="632" y="174"/>
                  </a:lnTo>
                  <a:lnTo>
                    <a:pt x="638" y="176"/>
                  </a:lnTo>
                  <a:lnTo>
                    <a:pt x="638" y="176"/>
                  </a:lnTo>
                  <a:lnTo>
                    <a:pt x="642" y="178"/>
                  </a:lnTo>
                  <a:lnTo>
                    <a:pt x="642" y="178"/>
                  </a:lnTo>
                  <a:lnTo>
                    <a:pt x="642" y="178"/>
                  </a:lnTo>
                  <a:lnTo>
                    <a:pt x="642" y="178"/>
                  </a:lnTo>
                  <a:lnTo>
                    <a:pt x="650" y="176"/>
                  </a:lnTo>
                  <a:lnTo>
                    <a:pt x="650" y="176"/>
                  </a:lnTo>
                  <a:lnTo>
                    <a:pt x="652" y="176"/>
                  </a:lnTo>
                  <a:lnTo>
                    <a:pt x="652" y="176"/>
                  </a:lnTo>
                  <a:lnTo>
                    <a:pt x="660" y="170"/>
                  </a:lnTo>
                  <a:lnTo>
                    <a:pt x="666" y="164"/>
                  </a:lnTo>
                  <a:lnTo>
                    <a:pt x="670" y="154"/>
                  </a:lnTo>
                  <a:lnTo>
                    <a:pt x="672" y="144"/>
                  </a:lnTo>
                  <a:lnTo>
                    <a:pt x="672" y="144"/>
                  </a:lnTo>
                  <a:lnTo>
                    <a:pt x="670" y="134"/>
                  </a:lnTo>
                  <a:lnTo>
                    <a:pt x="666" y="126"/>
                  </a:lnTo>
                  <a:lnTo>
                    <a:pt x="662" y="118"/>
                  </a:lnTo>
                  <a:lnTo>
                    <a:pt x="658" y="110"/>
                  </a:lnTo>
                  <a:lnTo>
                    <a:pt x="650" y="104"/>
                  </a:lnTo>
                  <a:lnTo>
                    <a:pt x="642" y="98"/>
                  </a:lnTo>
                  <a:lnTo>
                    <a:pt x="624" y="88"/>
                  </a:lnTo>
                  <a:lnTo>
                    <a:pt x="624" y="88"/>
                  </a:lnTo>
                  <a:lnTo>
                    <a:pt x="636" y="74"/>
                  </a:lnTo>
                  <a:lnTo>
                    <a:pt x="652" y="60"/>
                  </a:lnTo>
                  <a:lnTo>
                    <a:pt x="668" y="48"/>
                  </a:lnTo>
                  <a:lnTo>
                    <a:pt x="688" y="40"/>
                  </a:lnTo>
                  <a:lnTo>
                    <a:pt x="688" y="40"/>
                  </a:lnTo>
                  <a:close/>
                  <a:moveTo>
                    <a:pt x="4" y="62"/>
                  </a:moveTo>
                  <a:lnTo>
                    <a:pt x="4" y="62"/>
                  </a:lnTo>
                  <a:lnTo>
                    <a:pt x="4" y="56"/>
                  </a:lnTo>
                  <a:lnTo>
                    <a:pt x="6" y="48"/>
                  </a:lnTo>
                  <a:lnTo>
                    <a:pt x="10" y="42"/>
                  </a:lnTo>
                  <a:lnTo>
                    <a:pt x="16" y="36"/>
                  </a:lnTo>
                  <a:lnTo>
                    <a:pt x="32" y="28"/>
                  </a:lnTo>
                  <a:lnTo>
                    <a:pt x="52" y="20"/>
                  </a:lnTo>
                  <a:lnTo>
                    <a:pt x="76" y="14"/>
                  </a:lnTo>
                  <a:lnTo>
                    <a:pt x="102" y="10"/>
                  </a:lnTo>
                  <a:lnTo>
                    <a:pt x="152" y="6"/>
                  </a:lnTo>
                  <a:lnTo>
                    <a:pt x="152" y="6"/>
                  </a:lnTo>
                  <a:lnTo>
                    <a:pt x="152" y="6"/>
                  </a:lnTo>
                  <a:lnTo>
                    <a:pt x="180" y="4"/>
                  </a:lnTo>
                  <a:lnTo>
                    <a:pt x="206" y="4"/>
                  </a:lnTo>
                  <a:lnTo>
                    <a:pt x="234" y="6"/>
                  </a:lnTo>
                  <a:lnTo>
                    <a:pt x="262" y="8"/>
                  </a:lnTo>
                  <a:lnTo>
                    <a:pt x="290" y="12"/>
                  </a:lnTo>
                  <a:lnTo>
                    <a:pt x="316" y="18"/>
                  </a:lnTo>
                  <a:lnTo>
                    <a:pt x="340" y="24"/>
                  </a:lnTo>
                  <a:lnTo>
                    <a:pt x="362" y="34"/>
                  </a:lnTo>
                  <a:lnTo>
                    <a:pt x="362" y="34"/>
                  </a:lnTo>
                  <a:lnTo>
                    <a:pt x="298" y="52"/>
                  </a:lnTo>
                  <a:lnTo>
                    <a:pt x="238" y="72"/>
                  </a:lnTo>
                  <a:lnTo>
                    <a:pt x="180" y="88"/>
                  </a:lnTo>
                  <a:lnTo>
                    <a:pt x="152" y="92"/>
                  </a:lnTo>
                  <a:lnTo>
                    <a:pt x="122" y="96"/>
                  </a:lnTo>
                  <a:lnTo>
                    <a:pt x="122" y="96"/>
                  </a:lnTo>
                  <a:lnTo>
                    <a:pt x="82" y="98"/>
                  </a:lnTo>
                  <a:lnTo>
                    <a:pt x="62" y="96"/>
                  </a:lnTo>
                  <a:lnTo>
                    <a:pt x="44" y="94"/>
                  </a:lnTo>
                  <a:lnTo>
                    <a:pt x="28" y="90"/>
                  </a:lnTo>
                  <a:lnTo>
                    <a:pt x="16" y="84"/>
                  </a:lnTo>
                  <a:lnTo>
                    <a:pt x="10" y="78"/>
                  </a:lnTo>
                  <a:lnTo>
                    <a:pt x="6" y="74"/>
                  </a:lnTo>
                  <a:lnTo>
                    <a:pt x="4" y="68"/>
                  </a:lnTo>
                  <a:lnTo>
                    <a:pt x="4" y="62"/>
                  </a:lnTo>
                  <a:lnTo>
                    <a:pt x="4" y="62"/>
                  </a:lnTo>
                  <a:close/>
                </a:path>
              </a:pathLst>
            </a:custGeom>
            <a:solidFill>
              <a:srgbClr val="C00000"/>
            </a:solidFill>
            <a:ln>
              <a:noFill/>
            </a:ln>
          </p:spPr>
          <p:txBody>
            <a:bodyPr/>
            <a:lstStyle/>
            <a:p>
              <a:pPr>
                <a:buFont typeface="Arial" panose="020B0604020202020204" pitchFamily="34" charset="0"/>
                <a:buNone/>
                <a:defRPr/>
              </a:pPr>
              <a:endParaRPr lang="zh-CN" altLang="en-US" sz="100" b="1" kern="0">
                <a:solidFill>
                  <a:srgbClr val="C00000"/>
                </a:solidFill>
                <a:latin typeface="华文琥珀" panose="02010800040101010101" charset="-122"/>
                <a:ea typeface="华文琥珀" panose="02010800040101010101" charset="-122"/>
              </a:endParaRPr>
            </a:p>
          </p:txBody>
        </p:sp>
        <p:sp>
          <p:nvSpPr>
            <p:cNvPr id="9" name="文本框 26"/>
            <p:cNvSpPr txBox="1">
              <a:spLocks noChangeArrowheads="1"/>
            </p:cNvSpPr>
            <p:nvPr>
              <p:custDataLst>
                <p:tags r:id="rId3"/>
              </p:custDataLst>
            </p:nvPr>
          </p:nvSpPr>
          <p:spPr bwMode="auto">
            <a:xfrm>
              <a:off x="2908253" y="-562165"/>
              <a:ext cx="2663825" cy="828675"/>
            </a:xfrm>
            <a:prstGeom prst="rect">
              <a:avLst/>
            </a:prstGeom>
            <a:noFill/>
            <a:ln w="9525">
              <a:noFill/>
              <a:miter lim="800000"/>
            </a:ln>
          </p:spPr>
          <p:txBody>
            <a:bodyPr wrap="none"/>
            <a:lstStyle/>
            <a:p>
              <a:pPr algn="ctr" fontAlgn="base">
                <a:spcBef>
                  <a:spcPct val="0"/>
                </a:spcBef>
                <a:spcAft>
                  <a:spcPct val="0"/>
                </a:spcAft>
                <a:buFont typeface="Arial" panose="020B0604020202020204" pitchFamily="34" charset="0"/>
                <a:buNone/>
              </a:pPr>
              <a:r>
                <a:rPr lang="zh-CN" altLang="en-US" sz="2400" b="1">
                  <a:solidFill>
                    <a:srgbClr val="C00000"/>
                  </a:solidFill>
                  <a:latin typeface="黑体" panose="02010609060101010101" pitchFamily="49" charset="-122"/>
                  <a:ea typeface="黑体" panose="02010609060101010101" pitchFamily="49" charset="-122"/>
                </a:rPr>
                <a:t>过程性评价</a:t>
              </a:r>
              <a:endParaRPr lang="zh-CN" altLang="en-US" sz="2400" b="1">
                <a:solidFill>
                  <a:srgbClr val="C00000"/>
                </a:solidFill>
                <a:latin typeface="黑体" panose="02010609060101010101" pitchFamily="49" charset="-122"/>
                <a:ea typeface="黑体" panose="02010609060101010101" pitchFamily="49" charset="-122"/>
              </a:endParaRPr>
            </a:p>
          </p:txBody>
        </p:sp>
        <p:cxnSp>
          <p:nvCxnSpPr>
            <p:cNvPr id="10" name="直接连接符 30"/>
            <p:cNvCxnSpPr>
              <a:cxnSpLocks noChangeShapeType="1"/>
            </p:cNvCxnSpPr>
            <p:nvPr>
              <p:custDataLst>
                <p:tags r:id="rId4"/>
              </p:custDataLst>
            </p:nvPr>
          </p:nvCxnSpPr>
          <p:spPr bwMode="auto">
            <a:xfrm>
              <a:off x="2146977" y="205186"/>
              <a:ext cx="762000" cy="0"/>
            </a:xfrm>
            <a:prstGeom prst="line">
              <a:avLst/>
            </a:prstGeom>
            <a:noFill/>
            <a:ln w="12700" algn="ctr">
              <a:solidFill>
                <a:srgbClr val="C00000"/>
              </a:solidFill>
              <a:prstDash val="dash"/>
              <a:miter lim="800000"/>
            </a:ln>
          </p:spPr>
        </p:cxnSp>
        <p:cxnSp>
          <p:nvCxnSpPr>
            <p:cNvPr id="11" name="直接连接符 32"/>
            <p:cNvCxnSpPr>
              <a:cxnSpLocks noChangeShapeType="1"/>
            </p:cNvCxnSpPr>
            <p:nvPr>
              <p:custDataLst>
                <p:tags r:id="rId5"/>
              </p:custDataLst>
            </p:nvPr>
          </p:nvCxnSpPr>
          <p:spPr bwMode="auto">
            <a:xfrm>
              <a:off x="5724056" y="77644"/>
              <a:ext cx="762000" cy="0"/>
            </a:xfrm>
            <a:prstGeom prst="line">
              <a:avLst/>
            </a:prstGeom>
            <a:noFill/>
            <a:ln w="12700" algn="ctr">
              <a:solidFill>
                <a:srgbClr val="C00000"/>
              </a:solidFill>
              <a:prstDash val="dash"/>
              <a:miter lim="800000"/>
            </a:ln>
          </p:spPr>
        </p:cxnSp>
      </p:grpSp>
      <p:sp>
        <p:nvSpPr>
          <p:cNvPr id="12" name="文本框 11"/>
          <p:cNvSpPr txBox="1">
            <a:spLocks noChangeArrowheads="1"/>
          </p:cNvSpPr>
          <p:nvPr>
            <p:custDataLst>
              <p:tags r:id="rId6"/>
            </p:custDataLst>
          </p:nvPr>
        </p:nvSpPr>
        <p:spPr bwMode="auto">
          <a:xfrm>
            <a:off x="107504" y="784864"/>
            <a:ext cx="8712968" cy="4358636"/>
          </a:xfrm>
          <a:prstGeom prst="rect">
            <a:avLst/>
          </a:prstGeom>
          <a:noFill/>
          <a:ln w="9525">
            <a:noFill/>
            <a:miter lim="800000"/>
          </a:ln>
        </p:spPr>
        <p:txBody>
          <a:bodyPr wrap="square">
            <a:noAutofit/>
          </a:bodyPr>
          <a:lstStyle/>
          <a:p>
            <a:pPr marL="0" marR="0" lvl="0" indent="152400" algn="just" defTabSz="914400" rtl="0" eaLnBrk="0" fontAlgn="base" latinLnBrk="0" hangingPunct="0">
              <a:lnSpc>
                <a:spcPct val="150000"/>
              </a:lnSpc>
              <a:spcBef>
                <a:spcPct val="0"/>
              </a:spcBef>
              <a:spcAft>
                <a:spcPct val="0"/>
              </a:spcAft>
              <a:buClrTx/>
              <a:buSzTx/>
              <a:buFontTx/>
              <a:buNone/>
              <a:defRPr/>
            </a:pPr>
            <a:r>
              <a:rPr lang="en-US" altLang="zh-CN" sz="2000" b="1" dirty="0">
                <a:solidFill>
                  <a:prstClr val="black"/>
                </a:solidFill>
                <a:latin typeface="黑体" panose="02010609060101010101" pitchFamily="49" charset="-122"/>
                <a:ea typeface="黑体" panose="02010609060101010101" pitchFamily="49" charset="-122"/>
                <a:cs typeface="黑体" panose="02010609060101010101" pitchFamily="49" charset="-122"/>
              </a:rPr>
              <a:t>1</a:t>
            </a:r>
            <a:r>
              <a:rPr lang="en-US" altLang="zh-CN" sz="2000" b="1" dirty="0" smtClean="0">
                <a:solidFill>
                  <a:prstClr val="black"/>
                </a:solidFill>
                <a:latin typeface="黑体" panose="02010609060101010101" pitchFamily="49" charset="-122"/>
                <a:ea typeface="黑体" panose="02010609060101010101" pitchFamily="49" charset="-122"/>
                <a:cs typeface="黑体" panose="02010609060101010101" pitchFamily="49" charset="-122"/>
              </a:rPr>
              <a:t>.</a:t>
            </a:r>
            <a:r>
              <a:rPr lang="zh-CN" altLang="zh-CN" sz="2000" b="1" kern="100" noProof="0" dirty="0" smtClean="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小</a:t>
            </a:r>
            <a:r>
              <a:rPr lang="zh-CN"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明在电脑上输入“</a:t>
            </a:r>
            <a:r>
              <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1911</a:t>
            </a:r>
            <a:r>
              <a:rPr lang="zh-CN"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年”、“武昌”等关键词，你认为他要搜索的历史事件是（</a:t>
            </a:r>
            <a:r>
              <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   </a:t>
            </a:r>
            <a:r>
              <a:rPr lang="en-US" altLang="zh-CN" sz="2000" b="1" kern="100" noProof="0" dirty="0" smtClean="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  </a:t>
            </a:r>
            <a:r>
              <a:rPr lang="zh-CN"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a:t>
            </a:r>
            <a:endParaRPr kumimoji="0" lang="zh-CN" altLang="zh-CN" sz="2000" b="1" i="0" u="none" strike="noStrike" kern="1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0" marR="0" lvl="0" indent="152400" algn="just" defTabSz="914400" rtl="0" eaLnBrk="0" fontAlgn="base" latinLnBrk="0" hangingPunct="0">
              <a:lnSpc>
                <a:spcPct val="150000"/>
              </a:lnSpc>
              <a:spcBef>
                <a:spcPct val="0"/>
              </a:spcBef>
              <a:spcAft>
                <a:spcPct val="0"/>
              </a:spcAft>
              <a:buClrTx/>
              <a:buSzTx/>
              <a:buFontTx/>
              <a:buNone/>
              <a:defRPr/>
            </a:pPr>
            <a:r>
              <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A.</a:t>
            </a:r>
            <a:r>
              <a:rPr lang="zh-CN"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戊戌变法</a:t>
            </a:r>
            <a:r>
              <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       </a:t>
            </a:r>
            <a:r>
              <a:rPr lang="en-US" altLang="zh-CN" sz="2000" b="1" kern="100" noProof="0" dirty="0" smtClean="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 </a:t>
            </a:r>
            <a:r>
              <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B.</a:t>
            </a:r>
            <a:r>
              <a:rPr lang="zh-CN"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武昌起义</a:t>
            </a:r>
            <a:r>
              <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      </a:t>
            </a:r>
            <a:r>
              <a:rPr lang="en-US" altLang="zh-CN" sz="2000" b="1" kern="100" noProof="0" dirty="0" smtClean="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  C</a:t>
            </a:r>
            <a:r>
              <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a:t>
            </a:r>
            <a:r>
              <a:rPr lang="zh-CN"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黄花岗起义</a:t>
            </a:r>
            <a:r>
              <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      </a:t>
            </a:r>
            <a:r>
              <a:rPr lang="en-US" altLang="zh-CN" sz="2000" b="1" kern="100" noProof="0" dirty="0" smtClean="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 D</a:t>
            </a:r>
            <a:r>
              <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a:t>
            </a:r>
            <a:r>
              <a:rPr lang="zh-CN"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广西</a:t>
            </a:r>
            <a:r>
              <a:rPr lang="zh-CN" altLang="zh-CN" sz="2000" b="1" kern="100" noProof="0" dirty="0" smtClean="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起义</a:t>
            </a:r>
            <a:endParaRPr kumimoji="0" lang="zh-CN" altLang="zh-CN" sz="2000" b="1" i="0" u="none" strike="noStrike" kern="1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0" marR="0" lvl="0" indent="152400" algn="just" defTabSz="914400" rtl="0" eaLnBrk="0" fontAlgn="base" latinLnBrk="0" hangingPunct="0">
              <a:lnSpc>
                <a:spcPct val="150000"/>
              </a:lnSpc>
              <a:spcBef>
                <a:spcPct val="0"/>
              </a:spcBef>
              <a:spcAft>
                <a:spcPct val="0"/>
              </a:spcAft>
              <a:buClrTx/>
              <a:buSzTx/>
              <a:buFontTx/>
              <a:buNone/>
              <a:defRPr/>
            </a:pPr>
            <a:r>
              <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2.</a:t>
            </a:r>
            <a:r>
              <a:rPr lang="zh-CN"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孙中山领导的辛亥革命实现</a:t>
            </a:r>
            <a:r>
              <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20</a:t>
            </a:r>
            <a:r>
              <a:rPr lang="zh-CN"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世纪中国第一次历史性巨变，</a:t>
            </a:r>
            <a:endParaRPr lang="zh-CN"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endParaRPr>
          </a:p>
          <a:p>
            <a:pPr marL="0" marR="0" lvl="0" indent="152400" algn="just" defTabSz="914400" rtl="0" eaLnBrk="0" fontAlgn="base" latinLnBrk="0" hangingPunct="0">
              <a:lnSpc>
                <a:spcPct val="150000"/>
              </a:lnSpc>
              <a:spcBef>
                <a:spcPct val="0"/>
              </a:spcBef>
              <a:spcAft>
                <a:spcPct val="0"/>
              </a:spcAft>
              <a:buClrTx/>
              <a:buSzTx/>
              <a:buFontTx/>
              <a:buNone/>
              <a:defRPr/>
            </a:pPr>
            <a:r>
              <a:rPr lang="zh-CN"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因为（</a:t>
            </a:r>
            <a:r>
              <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 </a:t>
            </a:r>
            <a:r>
              <a:rPr lang="en-US" altLang="zh-CN" sz="2000" b="1" kern="100" noProof="0" dirty="0" smtClean="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    </a:t>
            </a:r>
            <a:r>
              <a:rPr lang="zh-CN" altLang="zh-CN" sz="2000" b="1" kern="100" noProof="0" dirty="0" smtClean="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a:t>
            </a:r>
            <a:endParaRPr kumimoji="0" lang="zh-CN" altLang="zh-CN" sz="2000" b="1" i="0" u="none" strike="noStrike" kern="1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0" marR="0" lvl="0" indent="152400" algn="just" defTabSz="914400" rtl="0" eaLnBrk="0" fontAlgn="base" latinLnBrk="0" hangingPunct="0">
              <a:lnSpc>
                <a:spcPct val="150000"/>
              </a:lnSpc>
              <a:spcBef>
                <a:spcPct val="0"/>
              </a:spcBef>
              <a:spcAft>
                <a:spcPct val="0"/>
              </a:spcAft>
              <a:buClrTx/>
              <a:buSzTx/>
              <a:buFontTx/>
              <a:buNone/>
              <a:defRPr/>
            </a:pPr>
            <a:r>
              <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A.</a:t>
            </a:r>
            <a:r>
              <a:rPr lang="zh-CN"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推翻了统治中国两千多年的封建君主专制制度</a:t>
            </a:r>
            <a:r>
              <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  </a:t>
            </a:r>
            <a:endPar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endParaRPr>
          </a:p>
          <a:p>
            <a:pPr marL="0" marR="0" lvl="0" indent="152400" algn="just" defTabSz="914400" rtl="0" eaLnBrk="0" fontAlgn="base" latinLnBrk="0" hangingPunct="0">
              <a:lnSpc>
                <a:spcPct val="150000"/>
              </a:lnSpc>
              <a:spcBef>
                <a:spcPct val="0"/>
              </a:spcBef>
              <a:spcAft>
                <a:spcPct val="0"/>
              </a:spcAft>
              <a:buClrTx/>
              <a:buSzTx/>
              <a:buFontTx/>
              <a:buNone/>
              <a:defRPr/>
            </a:pPr>
            <a:r>
              <a:rPr lang="en-US" altLang="zh-CN" sz="2000" b="1" kern="100" noProof="0" dirty="0" smtClean="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B.</a:t>
            </a:r>
            <a:r>
              <a:rPr lang="zh-CN"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改变了中国的社会性质</a:t>
            </a:r>
            <a:endParaRPr kumimoji="0" lang="zh-CN" altLang="zh-CN" sz="2000" b="1" i="0" u="none" strike="noStrike" kern="1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0" marR="0" lvl="0" indent="152400" algn="just" defTabSz="914400" rtl="0" eaLnBrk="0" fontAlgn="base" latinLnBrk="0" hangingPunct="0">
              <a:lnSpc>
                <a:spcPct val="150000"/>
              </a:lnSpc>
              <a:spcBef>
                <a:spcPct val="0"/>
              </a:spcBef>
              <a:spcAft>
                <a:spcPct val="0"/>
              </a:spcAft>
              <a:buClrTx/>
              <a:buSzTx/>
              <a:buFontTx/>
              <a:buNone/>
              <a:defRPr/>
            </a:pPr>
            <a:r>
              <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C.</a:t>
            </a:r>
            <a:r>
              <a:rPr lang="zh-CN"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确立了资产阶级民主共和制度</a:t>
            </a:r>
            <a:r>
              <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            </a:t>
            </a:r>
            <a:endPar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endParaRPr>
          </a:p>
          <a:p>
            <a:pPr marL="0" marR="0" lvl="0" indent="152400" algn="just" defTabSz="914400" rtl="0" eaLnBrk="0" fontAlgn="base" latinLnBrk="0" hangingPunct="0">
              <a:lnSpc>
                <a:spcPct val="150000"/>
              </a:lnSpc>
              <a:spcBef>
                <a:spcPct val="0"/>
              </a:spcBef>
              <a:spcAft>
                <a:spcPct val="0"/>
              </a:spcAft>
              <a:buClrTx/>
              <a:buSzTx/>
              <a:buFontTx/>
              <a:buNone/>
              <a:defRPr/>
            </a:pPr>
            <a:r>
              <a:rPr lang="en-US"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D.</a:t>
            </a:r>
            <a:r>
              <a:rPr lang="zh-CN" altLang="zh-CN" sz="20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结束了帝国主义在中国的殖民统治</a:t>
            </a:r>
            <a:endParaRPr kumimoji="0" lang="en-US" altLang="zh-CN" sz="2000" b="1" i="0" u="none" strike="noStrike" kern="1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0" marR="0" lvl="0" indent="152400" algn="just" defTabSz="914400" rtl="0" eaLnBrk="0" fontAlgn="base" latinLnBrk="0" hangingPunct="0">
              <a:lnSpc>
                <a:spcPct val="150000"/>
              </a:lnSpc>
              <a:spcBef>
                <a:spcPct val="0"/>
              </a:spcBef>
              <a:spcAft>
                <a:spcPct val="0"/>
              </a:spcAft>
              <a:buClrTx/>
              <a:buSzTx/>
              <a:buFontTx/>
              <a:buNone/>
              <a:defRPr/>
            </a:pPr>
            <a:endParaRPr kumimoji="0" lang="zh-CN" altLang="zh-CN" sz="2000" b="1" i="0" u="none" strike="noStrike" kern="1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a:lnSpc>
                <a:spcPct val="150000"/>
              </a:lnSpc>
              <a:spcBef>
                <a:spcPts val="0"/>
              </a:spcBef>
              <a:spcAft>
                <a:spcPts val="0"/>
              </a:spcAft>
            </a:pPr>
            <a:endParaRPr kumimoji="0" lang="zh-CN" altLang="zh-CN" sz="2000" b="1" i="0" u="none" strike="noStrike" kern="1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endParaRPr>
          </a:p>
        </p:txBody>
      </p:sp>
      <p:sp>
        <p:nvSpPr>
          <p:cNvPr id="2" name="文本框 3"/>
          <p:cNvSpPr txBox="1"/>
          <p:nvPr>
            <p:custDataLst>
              <p:tags r:id="rId7"/>
            </p:custDataLst>
          </p:nvPr>
        </p:nvSpPr>
        <p:spPr>
          <a:xfrm>
            <a:off x="10967567" y="2354902"/>
            <a:ext cx="510076" cy="830997"/>
          </a:xfrm>
          <a:prstGeom prst="rect">
            <a:avLst/>
          </a:prstGeom>
          <a:noFill/>
        </p:spPr>
        <p:txBody>
          <a:bodyPr wrap="none" rtlCol="0">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ltLang="zh-CN" sz="4800" b="1" dirty="0">
                <a:solidFill>
                  <a:srgbClr val="C00000"/>
                </a:solidFill>
              </a:rPr>
              <a:t>C</a:t>
            </a:r>
            <a:endParaRPr lang="zh-CN" altLang="en-US" sz="4800" b="1" dirty="0">
              <a:solidFill>
                <a:srgbClr val="C00000"/>
              </a:solidFill>
            </a:endParaRPr>
          </a:p>
        </p:txBody>
      </p:sp>
      <p:sp>
        <p:nvSpPr>
          <p:cNvPr id="5" name="文本框 3"/>
          <p:cNvSpPr txBox="1"/>
          <p:nvPr>
            <p:custDataLst>
              <p:tags r:id="rId8"/>
            </p:custDataLst>
          </p:nvPr>
        </p:nvSpPr>
        <p:spPr>
          <a:xfrm>
            <a:off x="11094567" y="2481902"/>
            <a:ext cx="510076" cy="830997"/>
          </a:xfrm>
          <a:prstGeom prst="rect">
            <a:avLst/>
          </a:prstGeom>
          <a:noFill/>
        </p:spPr>
        <p:txBody>
          <a:bodyPr wrap="none" rtlCol="0">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ltLang="zh-CN" sz="4800" b="1" dirty="0">
                <a:solidFill>
                  <a:srgbClr val="C00000"/>
                </a:solidFill>
              </a:rPr>
              <a:t>C</a:t>
            </a:r>
            <a:endParaRPr lang="zh-CN" altLang="en-US" sz="4800" b="1" dirty="0">
              <a:solidFill>
                <a:srgbClr val="C00000"/>
              </a:solidFill>
            </a:endParaRPr>
          </a:p>
        </p:txBody>
      </p:sp>
      <p:sp>
        <p:nvSpPr>
          <p:cNvPr id="6" name="文本框 4"/>
          <p:cNvSpPr txBox="1"/>
          <p:nvPr/>
        </p:nvSpPr>
        <p:spPr>
          <a:xfrm>
            <a:off x="1290940" y="2625596"/>
            <a:ext cx="864096" cy="523220"/>
          </a:xfrm>
          <a:prstGeom prst="rect">
            <a:avLst/>
          </a:prstGeom>
          <a:noFill/>
        </p:spPr>
        <p:txBody>
          <a:bodyPr wrap="square" rtlCol="0">
            <a:spAutoFit/>
          </a:bodyPr>
          <a:lstStyle>
            <a:defPPr>
              <a:defRPr lang="zh-CN"/>
            </a:defPPr>
            <a:lvl1pPr rtl="0" eaLnBrk="0" hangingPunct="0">
              <a:defRPr sz="2800">
                <a:solidFill>
                  <a:srgbClr val="FF0000"/>
                </a:solidFill>
                <a:latin typeface="黑体" panose="02010609060101010101" pitchFamily="49" charset="-122"/>
                <a:ea typeface="黑体" panose="02010609060101010101" pitchFamily="49" charset="-122"/>
              </a:defRPr>
            </a:lvl1pPr>
            <a:lvl2pPr rtl="0" eaLnBrk="0" hangingPunct="0">
              <a:defRPr>
                <a:latin typeface="Calibri" panose="020F0502020204030204" charset="0"/>
              </a:defRPr>
            </a:lvl2pPr>
            <a:lvl3pPr rtl="0" eaLnBrk="0" hangingPunct="0">
              <a:defRPr>
                <a:latin typeface="Calibri" panose="020F0502020204030204" charset="0"/>
              </a:defRPr>
            </a:lvl3pPr>
            <a:lvl4pPr rtl="0" eaLnBrk="0" hangingPunct="0">
              <a:defRPr>
                <a:latin typeface="Calibri" panose="020F0502020204030204" charset="0"/>
              </a:defRPr>
            </a:lvl4pPr>
            <a:lvl5pPr rtl="0" eaLnBrk="0" hangingPunct="0">
              <a:defRPr>
                <a:latin typeface="Calibri" panose="020F0502020204030204" charset="0"/>
              </a:defRPr>
            </a:lvl5pPr>
            <a:lvl6pPr rtl="0">
              <a:defRPr>
                <a:latin typeface="Calibri" panose="020F0502020204030204" charset="0"/>
              </a:defRPr>
            </a:lvl6pPr>
            <a:lvl7pPr rtl="0">
              <a:defRPr>
                <a:latin typeface="Calibri" panose="020F0502020204030204" charset="0"/>
              </a:defRPr>
            </a:lvl7pPr>
            <a:lvl8pPr rtl="0">
              <a:defRPr>
                <a:latin typeface="Calibri" panose="020F0502020204030204" charset="0"/>
              </a:defRPr>
            </a:lvl8pPr>
            <a:lvl9pPr rtl="0">
              <a:defRPr>
                <a:latin typeface="Calibri" panose="020F0502020204030204" charset="0"/>
              </a:defRPr>
            </a:lvl9pPr>
          </a:lstStyle>
          <a:p>
            <a:r>
              <a:rPr lang="en-US" altLang="zh-CN" dirty="0"/>
              <a:t>A</a:t>
            </a:r>
            <a:endParaRPr lang="en-US" altLang="zh-CN" dirty="0"/>
          </a:p>
        </p:txBody>
      </p:sp>
      <p:sp>
        <p:nvSpPr>
          <p:cNvPr id="7" name="文本框 1"/>
          <p:cNvSpPr txBox="1"/>
          <p:nvPr/>
        </p:nvSpPr>
        <p:spPr>
          <a:xfrm>
            <a:off x="1907704" y="1262741"/>
            <a:ext cx="494665" cy="523220"/>
          </a:xfrm>
          <a:prstGeom prst="rect">
            <a:avLst/>
          </a:prstGeom>
          <a:noFill/>
        </p:spPr>
        <p:txBody>
          <a:bodyPr wrap="square" rtlCol="0">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ltLang="zh-CN" sz="2800" dirty="0">
                <a:solidFill>
                  <a:srgbClr val="FF0000"/>
                </a:solidFill>
                <a:latin typeface="黑体" panose="02010609060101010101" pitchFamily="49" charset="-122"/>
                <a:ea typeface="黑体" panose="02010609060101010101" pitchFamily="49" charset="-122"/>
              </a:rPr>
              <a:t>B</a:t>
            </a:r>
            <a:endParaRPr lang="en-US" altLang="zh-CN" sz="28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3227" y="987574"/>
            <a:ext cx="8314690" cy="3416320"/>
          </a:xfrm>
          <a:prstGeom prst="rect">
            <a:avLst/>
          </a:prstGeom>
          <a:noFill/>
        </p:spPr>
        <p:txBody>
          <a:bodyPr wrap="square" rtlCol="0">
            <a:spAutoFit/>
          </a:bodyPr>
          <a:lstStyle/>
          <a:p>
            <a:pPr marL="0" marR="0" lvl="0" algn="just" defTabSz="914400" rtl="0" fontAlgn="base" latinLnBrk="0">
              <a:lnSpc>
                <a:spcPct val="150000"/>
              </a:lnSpc>
              <a:spcBef>
                <a:spcPct val="0"/>
              </a:spcBef>
              <a:spcAft>
                <a:spcPct val="0"/>
              </a:spcAft>
              <a:buClrTx/>
              <a:buSzTx/>
              <a:buFontTx/>
              <a:buNone/>
              <a:defRPr/>
            </a:pPr>
            <a:r>
              <a:rPr lang="en-US" altLang="zh-CN" sz="2400" b="1" kern="100" noProof="0" dirty="0" smtClean="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3</a:t>
            </a:r>
            <a:r>
              <a:rPr lang="en-US" altLang="zh-CN" sz="24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a:t>
            </a:r>
            <a:r>
              <a:rPr lang="zh-CN" altLang="zh-CN" sz="24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辛亥革命前，“进化”“民权”“自由”“平等”等词语，虽然为大多数爱国者、革命家反复宣扬，但并没有得到晚清社会的普遍认同。辛亥革命后，这些词语不仅广为流传，而且深入人心。这充分表明辛亥革命（</a:t>
            </a:r>
            <a:r>
              <a:rPr lang="en-US" altLang="zh-CN" sz="24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     </a:t>
            </a:r>
            <a:r>
              <a:rPr lang="zh-CN" altLang="zh-CN" sz="24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a:t>
            </a:r>
            <a:endParaRPr kumimoji="0" lang="zh-CN" altLang="zh-CN" sz="2400" b="1" i="0" u="none" strike="noStrike" kern="1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0" marR="0" lvl="0" algn="just" defTabSz="914400" rtl="0" fontAlgn="base" latinLnBrk="0">
              <a:lnSpc>
                <a:spcPct val="150000"/>
              </a:lnSpc>
              <a:spcBef>
                <a:spcPct val="0"/>
              </a:spcBef>
              <a:spcAft>
                <a:spcPct val="0"/>
              </a:spcAft>
              <a:buClrTx/>
              <a:buSzTx/>
              <a:buFontTx/>
              <a:buNone/>
              <a:defRPr/>
            </a:pPr>
            <a:r>
              <a:rPr lang="en-US" altLang="zh-CN" sz="24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A.</a:t>
            </a:r>
            <a:r>
              <a:rPr lang="zh-CN" altLang="zh-CN" sz="24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推翻了封建君主制</a:t>
            </a:r>
            <a:r>
              <a:rPr lang="en-US" altLang="zh-CN" sz="24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            </a:t>
            </a:r>
            <a:r>
              <a:rPr lang="en-US" altLang="zh-CN" sz="2400" b="1" kern="100" noProof="0" dirty="0" smtClean="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B</a:t>
            </a:r>
            <a:r>
              <a:rPr lang="en-US" altLang="zh-CN" sz="24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a:t>
            </a:r>
            <a:r>
              <a:rPr lang="zh-CN" altLang="zh-CN" sz="24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扩大了人民的政治权利</a:t>
            </a:r>
            <a:endParaRPr kumimoji="0" lang="zh-CN" altLang="zh-CN" sz="2400" b="1" i="0" u="none" strike="noStrike" kern="1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0" marR="0" lvl="0" algn="just" defTabSz="914400" rtl="0" fontAlgn="base" latinLnBrk="0">
              <a:lnSpc>
                <a:spcPct val="150000"/>
              </a:lnSpc>
              <a:spcBef>
                <a:spcPct val="0"/>
              </a:spcBef>
              <a:spcAft>
                <a:spcPct val="0"/>
              </a:spcAft>
              <a:buClrTx/>
              <a:buSzTx/>
              <a:buFontTx/>
              <a:buNone/>
              <a:defRPr/>
            </a:pPr>
            <a:r>
              <a:rPr lang="en-US" altLang="zh-CN" sz="24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C.</a:t>
            </a:r>
            <a:r>
              <a:rPr lang="zh-CN" altLang="zh-CN" sz="24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促进了社会思想解放</a:t>
            </a:r>
            <a:r>
              <a:rPr lang="en-US" altLang="zh-CN" sz="24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          </a:t>
            </a:r>
            <a:r>
              <a:rPr lang="en-US" altLang="zh-CN" sz="2400" b="1" kern="100" noProof="0" dirty="0" smtClean="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D</a:t>
            </a:r>
            <a:r>
              <a:rPr lang="en-US" altLang="zh-CN" sz="24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a:t>
            </a:r>
            <a:r>
              <a:rPr lang="zh-CN" altLang="zh-CN" sz="2400" b="1" kern="100" noProof="0" dirty="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推动了</a:t>
            </a:r>
            <a:r>
              <a:rPr lang="zh-CN" altLang="zh-CN" sz="2400" b="1" kern="100" noProof="0" dirty="0" smtClean="0">
                <a:ln>
                  <a:noFill/>
                </a:ln>
                <a:solidFill>
                  <a:prstClr val="black"/>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民族解放运动</a:t>
            </a:r>
            <a:endParaRPr lang="zh-CN" altLang="en-US" sz="2400" b="1" dirty="0">
              <a:solidFill>
                <a:prstClr val="black"/>
              </a:solidFill>
              <a:latin typeface="黑体" panose="02010609060101010101" pitchFamily="49" charset="-122"/>
              <a:ea typeface="黑体" panose="02010609060101010101" pitchFamily="49" charset="-122"/>
              <a:cs typeface="黑体" panose="02010609060101010101" pitchFamily="49" charset="-122"/>
            </a:endParaRPr>
          </a:p>
        </p:txBody>
      </p:sp>
      <p:sp>
        <p:nvSpPr>
          <p:cNvPr id="6" name="文本框 5"/>
          <p:cNvSpPr txBox="1"/>
          <p:nvPr/>
        </p:nvSpPr>
        <p:spPr>
          <a:xfrm>
            <a:off x="5508104" y="2696496"/>
            <a:ext cx="498721" cy="523220"/>
          </a:xfrm>
          <a:prstGeom prst="rect">
            <a:avLst/>
          </a:prstGeom>
          <a:noFill/>
        </p:spPr>
        <p:txBody>
          <a:bodyPr wrap="square" rtlCol="0">
            <a:spAutoFit/>
          </a:bodyPr>
          <a:lstStyle>
            <a:defPPr>
              <a:defRPr lang="zh-CN"/>
            </a:defPPr>
            <a:lvl1pPr rtl="0" eaLnBrk="0" hangingPunct="0">
              <a:defRPr sz="2800">
                <a:solidFill>
                  <a:srgbClr val="FF0000"/>
                </a:solidFill>
                <a:latin typeface="黑体" panose="02010609060101010101" pitchFamily="49" charset="-122"/>
                <a:ea typeface="黑体" panose="02010609060101010101" pitchFamily="49" charset="-122"/>
              </a:defRPr>
            </a:lvl1pPr>
            <a:lvl2pPr rtl="0" eaLnBrk="0" hangingPunct="0">
              <a:defRPr>
                <a:latin typeface="Calibri" panose="020F0502020204030204" charset="0"/>
              </a:defRPr>
            </a:lvl2pPr>
            <a:lvl3pPr rtl="0" eaLnBrk="0" hangingPunct="0">
              <a:defRPr>
                <a:latin typeface="Calibri" panose="020F0502020204030204" charset="0"/>
              </a:defRPr>
            </a:lvl3pPr>
            <a:lvl4pPr rtl="0" eaLnBrk="0" hangingPunct="0">
              <a:defRPr>
                <a:latin typeface="Calibri" panose="020F0502020204030204" charset="0"/>
              </a:defRPr>
            </a:lvl4pPr>
            <a:lvl5pPr rtl="0" eaLnBrk="0" hangingPunct="0">
              <a:defRPr>
                <a:latin typeface="Calibri" panose="020F0502020204030204" charset="0"/>
              </a:defRPr>
            </a:lvl5pPr>
            <a:lvl6pPr rtl="0">
              <a:defRPr>
                <a:latin typeface="Calibri" panose="020F0502020204030204" charset="0"/>
              </a:defRPr>
            </a:lvl6pPr>
            <a:lvl7pPr rtl="0">
              <a:defRPr>
                <a:latin typeface="Calibri" panose="020F0502020204030204" charset="0"/>
              </a:defRPr>
            </a:lvl7pPr>
            <a:lvl8pPr rtl="0">
              <a:defRPr>
                <a:latin typeface="Calibri" panose="020F0502020204030204" charset="0"/>
              </a:defRPr>
            </a:lvl8pPr>
            <a:lvl9pPr rtl="0">
              <a:defRPr>
                <a:latin typeface="Calibri" panose="020F0502020204030204" charset="0"/>
              </a:defRPr>
            </a:lvl9pPr>
          </a:lstStyle>
          <a:p>
            <a:r>
              <a:rPr lang="zh-CN" altLang="en-US" dirty="0">
                <a:sym typeface="+mn-ea"/>
              </a:rPr>
              <a:t>C</a:t>
            </a:r>
            <a:endParaRPr lang="zh-CN" altLang="en-US" dirty="0">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6" grpId="0"/>
      <p:bldP spid="6"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592460" y="915566"/>
            <a:ext cx="8228012" cy="3672408"/>
          </a:xfrm>
        </p:spPr>
        <p:txBody>
          <a:bodyPr/>
          <a:lstStyle/>
          <a:p>
            <a:pPr defTabSz="914400" fontAlgn="base">
              <a:lnSpc>
                <a:spcPct val="150000"/>
              </a:lnSpc>
              <a:buClrTx/>
              <a:buSzTx/>
              <a:buNone/>
            </a:pPr>
            <a:r>
              <a:rPr lang="en-US" altLang="zh-CN" sz="2000" kern="100" spc="0" noProof="0" dirty="0">
                <a:ln>
                  <a:noFill/>
                </a:ln>
                <a:solidFill>
                  <a:prstClr val="black"/>
                </a:solidFill>
                <a:effectLst/>
                <a:uLnTx/>
                <a:latin typeface="黑体" panose="02010609060101010101" pitchFamily="49" charset="-122"/>
                <a:ea typeface="黑体" panose="02010609060101010101" pitchFamily="49" charset="-122"/>
                <a:cs typeface="Times New Roman" panose="02020603050405020304" pitchFamily="18" charset="0"/>
                <a:sym typeface="+mn-ea"/>
              </a:rPr>
              <a:t>4</a:t>
            </a:r>
            <a:r>
              <a:rPr lang="zh-CN" altLang="zh-CN" sz="2000" kern="100" spc="0" noProof="0" dirty="0">
                <a:ln>
                  <a:noFill/>
                </a:ln>
                <a:solidFill>
                  <a:prstClr val="black"/>
                </a:solidFill>
                <a:effectLst/>
                <a:uLnTx/>
                <a:latin typeface="黑体" panose="02010609060101010101" pitchFamily="49" charset="-122"/>
                <a:ea typeface="黑体" panose="02010609060101010101" pitchFamily="49" charset="-122"/>
                <a:cs typeface="Times New Roman" panose="02020603050405020304" pitchFamily="18" charset="0"/>
                <a:sym typeface="+mn-ea"/>
              </a:rPr>
              <a:t>.《二十世纪中国的崛起》中指出：“一个民族的觉醒，通常要有两个条件：第一，这个民族……被逼到生死存亡的关头，旧格局再也无法继续保持下去。第二，还要……能看到出路，……深信只要奋起救亡，勇于变革，就可以改变目前的艰难处境。”下列能够反映20世纪中国面临着这两种形势的史实是（  </a:t>
            </a:r>
            <a:r>
              <a:rPr lang="en-US" altLang="zh-CN" sz="2000" kern="100" spc="0" noProof="0" dirty="0" smtClean="0">
                <a:ln>
                  <a:noFill/>
                </a:ln>
                <a:solidFill>
                  <a:prstClr val="black"/>
                </a:solidFill>
                <a:effectLst/>
                <a:uLnTx/>
                <a:latin typeface="黑体" panose="02010609060101010101" pitchFamily="49" charset="-122"/>
                <a:ea typeface="黑体" panose="02010609060101010101" pitchFamily="49" charset="-122"/>
                <a:cs typeface="Times New Roman" panose="02020603050405020304" pitchFamily="18" charset="0"/>
                <a:sym typeface="+mn-ea"/>
              </a:rPr>
              <a:t>  </a:t>
            </a:r>
            <a:r>
              <a:rPr lang="zh-CN" altLang="zh-CN" sz="2000" kern="100" spc="0" noProof="0" dirty="0" smtClean="0">
                <a:ln>
                  <a:noFill/>
                </a:ln>
                <a:solidFill>
                  <a:prstClr val="black"/>
                </a:solidFill>
                <a:effectLst/>
                <a:uLnTx/>
                <a:latin typeface="黑体" panose="02010609060101010101" pitchFamily="49" charset="-122"/>
                <a:ea typeface="黑体" panose="02010609060101010101" pitchFamily="49" charset="-122"/>
                <a:cs typeface="Times New Roman" panose="02020603050405020304" pitchFamily="18" charset="0"/>
                <a:sym typeface="+mn-ea"/>
              </a:rPr>
              <a:t> </a:t>
            </a:r>
            <a:r>
              <a:rPr lang="zh-CN" altLang="zh-CN" sz="2000" kern="100" spc="0" noProof="0" dirty="0">
                <a:ln>
                  <a:noFill/>
                </a:ln>
                <a:solidFill>
                  <a:prstClr val="black"/>
                </a:solidFill>
                <a:effectLst/>
                <a:uLnTx/>
                <a:latin typeface="黑体" panose="02010609060101010101" pitchFamily="49" charset="-122"/>
                <a:ea typeface="黑体" panose="02010609060101010101" pitchFamily="49" charset="-122"/>
                <a:cs typeface="Times New Roman" panose="02020603050405020304" pitchFamily="18" charset="0"/>
                <a:sym typeface="+mn-ea"/>
              </a:rPr>
              <a:t>）</a:t>
            </a:r>
            <a:br>
              <a:rPr lang="zh-CN" altLang="zh-CN" sz="2000" b="1" kern="100" spc="0" noProof="0" dirty="0">
                <a:ln>
                  <a:noFill/>
                </a:ln>
                <a:solidFill>
                  <a:prstClr val="black"/>
                </a:solidFill>
                <a:effectLst/>
                <a:uLnTx/>
                <a:latin typeface="黑体" panose="02010609060101010101" pitchFamily="49" charset="-122"/>
                <a:ea typeface="黑体" panose="02010609060101010101" pitchFamily="49" charset="-122"/>
                <a:cs typeface="Times New Roman" panose="02020603050405020304" pitchFamily="18" charset="0"/>
              </a:rPr>
            </a:br>
            <a:r>
              <a:rPr lang="zh-CN" altLang="zh-CN" sz="2000" kern="100" spc="0" noProof="0" dirty="0">
                <a:ln>
                  <a:noFill/>
                </a:ln>
                <a:solidFill>
                  <a:prstClr val="black"/>
                </a:solidFill>
                <a:effectLst/>
                <a:uLnTx/>
                <a:latin typeface="黑体" panose="02010609060101010101" pitchFamily="49" charset="-122"/>
                <a:ea typeface="黑体" panose="02010609060101010101" pitchFamily="49" charset="-122"/>
                <a:cs typeface="Times New Roman" panose="02020603050405020304" pitchFamily="18" charset="0"/>
                <a:sym typeface="+mn-ea"/>
              </a:rPr>
              <a:t>A.《马关条约》和公车上书       B.瓜分狂潮和义和团运动</a:t>
            </a:r>
            <a:br>
              <a:rPr lang="zh-CN" altLang="zh-CN" sz="2000" b="1" kern="100" spc="0" noProof="0" dirty="0">
                <a:ln>
                  <a:noFill/>
                </a:ln>
                <a:solidFill>
                  <a:prstClr val="black"/>
                </a:solidFill>
                <a:effectLst/>
                <a:uLnTx/>
                <a:latin typeface="黑体" panose="02010609060101010101" pitchFamily="49" charset="-122"/>
                <a:ea typeface="黑体" panose="02010609060101010101" pitchFamily="49" charset="-122"/>
                <a:cs typeface="Times New Roman" panose="02020603050405020304" pitchFamily="18" charset="0"/>
              </a:rPr>
            </a:br>
            <a:r>
              <a:rPr lang="zh-CN" altLang="zh-CN" sz="2000" kern="100" spc="0" noProof="0" dirty="0">
                <a:ln>
                  <a:noFill/>
                </a:ln>
                <a:solidFill>
                  <a:prstClr val="black"/>
                </a:solidFill>
                <a:effectLst/>
                <a:uLnTx/>
                <a:latin typeface="黑体" panose="02010609060101010101" pitchFamily="49" charset="-122"/>
                <a:ea typeface="黑体" panose="02010609060101010101" pitchFamily="49" charset="-122"/>
                <a:cs typeface="Times New Roman" panose="02020603050405020304" pitchFamily="18" charset="0"/>
                <a:sym typeface="+mn-ea"/>
              </a:rPr>
              <a:t>C.《辛丑条约》和戊戌变法       D.《辛丑条约》和辛亥革命</a:t>
            </a:r>
            <a:endParaRPr lang="zh-CN" altLang="zh-CN" sz="2000" kern="100" spc="0" noProof="0" dirty="0">
              <a:ln>
                <a:noFill/>
              </a:ln>
              <a:solidFill>
                <a:prstClr val="black"/>
              </a:solidFill>
              <a:effectLst/>
              <a:uLnTx/>
              <a:latin typeface="黑体" panose="02010609060101010101" pitchFamily="49" charset="-122"/>
              <a:ea typeface="黑体" panose="02010609060101010101" pitchFamily="49" charset="-122"/>
              <a:cs typeface="Times New Roman" panose="02020603050405020304" pitchFamily="18" charset="0"/>
              <a:sym typeface="+mn-ea"/>
            </a:endParaRPr>
          </a:p>
        </p:txBody>
      </p:sp>
      <p:sp>
        <p:nvSpPr>
          <p:cNvPr id="4" name="文本框 3"/>
          <p:cNvSpPr txBox="1"/>
          <p:nvPr/>
        </p:nvSpPr>
        <p:spPr>
          <a:xfrm>
            <a:off x="3669463" y="2768774"/>
            <a:ext cx="450611" cy="492443"/>
          </a:xfrm>
          <a:prstGeom prst="rect">
            <a:avLst/>
          </a:prstGeom>
          <a:noFill/>
        </p:spPr>
        <p:txBody>
          <a:bodyPr wrap="square" rtlCol="0">
            <a:spAutoFit/>
          </a:bodyPr>
          <a:lstStyle>
            <a:defPPr>
              <a:defRPr lang="zh-CN"/>
            </a:defPPr>
            <a:lvl1pPr rtl="0" eaLnBrk="0" hangingPunct="0">
              <a:defRPr sz="2800">
                <a:solidFill>
                  <a:srgbClr val="FF0000"/>
                </a:solidFill>
                <a:latin typeface="黑体" panose="02010609060101010101" pitchFamily="49" charset="-122"/>
                <a:ea typeface="黑体" panose="02010609060101010101" pitchFamily="49" charset="-122"/>
              </a:defRPr>
            </a:lvl1pPr>
            <a:lvl2pPr rtl="0" eaLnBrk="0" hangingPunct="0">
              <a:defRPr>
                <a:latin typeface="Calibri" panose="020F0502020204030204" charset="0"/>
              </a:defRPr>
            </a:lvl2pPr>
            <a:lvl3pPr rtl="0" eaLnBrk="0" hangingPunct="0">
              <a:defRPr>
                <a:latin typeface="Calibri" panose="020F0502020204030204" charset="0"/>
              </a:defRPr>
            </a:lvl3pPr>
            <a:lvl4pPr rtl="0" eaLnBrk="0" hangingPunct="0">
              <a:defRPr>
                <a:latin typeface="Calibri" panose="020F0502020204030204" charset="0"/>
              </a:defRPr>
            </a:lvl4pPr>
            <a:lvl5pPr rtl="0" eaLnBrk="0" hangingPunct="0">
              <a:defRPr>
                <a:latin typeface="Calibri" panose="020F0502020204030204" charset="0"/>
              </a:defRPr>
            </a:lvl5pPr>
            <a:lvl6pPr rtl="0">
              <a:defRPr>
                <a:latin typeface="Calibri" panose="020F0502020204030204" charset="0"/>
              </a:defRPr>
            </a:lvl6pPr>
            <a:lvl7pPr rtl="0">
              <a:defRPr>
                <a:latin typeface="Calibri" panose="020F0502020204030204" charset="0"/>
              </a:defRPr>
            </a:lvl7pPr>
            <a:lvl8pPr rtl="0">
              <a:defRPr>
                <a:latin typeface="Calibri" panose="020F0502020204030204" charset="0"/>
              </a:defRPr>
            </a:lvl8pPr>
            <a:lvl9pPr rtl="0">
              <a:defRPr>
                <a:latin typeface="Calibri" panose="020F0502020204030204" charset="0"/>
              </a:defRPr>
            </a:lvl9pPr>
          </a:lstStyle>
          <a:p>
            <a:r>
              <a:rPr lang="en-US" altLang="zh-CN" sz="2600" dirty="0">
                <a:sym typeface="+mn-ea"/>
              </a:rPr>
              <a:t>D</a:t>
            </a:r>
            <a:endParaRPr lang="en-US" altLang="zh-CN" sz="2600" dirty="0">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文本框 100"/>
          <p:cNvSpPr txBox="1"/>
          <p:nvPr/>
        </p:nvSpPr>
        <p:spPr>
          <a:xfrm>
            <a:off x="1835696" y="1923678"/>
            <a:ext cx="5472649" cy="1656184"/>
          </a:xfrm>
          <a:prstGeom prst="rect">
            <a:avLst/>
          </a:prstGeom>
          <a:noFill/>
          <a:ln w="9525">
            <a:noFill/>
          </a:ln>
        </p:spPr>
        <p:txBody>
          <a:bodyPr>
            <a:noAutofit/>
          </a:bodyPr>
          <a:lstStyle/>
          <a:p>
            <a:pPr algn="just">
              <a:lnSpc>
                <a:spcPct val="150000"/>
              </a:lnSpc>
            </a:pP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1</a:t>
            </a:r>
            <a:r>
              <a:rPr lang="en-US" alt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基础型</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作业：完成课后探究题，并标</a:t>
            </a:r>
            <a:endPar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algn="just">
              <a:lnSpc>
                <a:spcPct val="150000"/>
              </a:lnSpc>
            </a:pP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明</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所考查知识点。</a:t>
            </a:r>
            <a:endPar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algn="just">
              <a:lnSpc>
                <a:spcPct val="150000"/>
              </a:lnSpc>
            </a:pP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2</a:t>
            </a:r>
            <a:r>
              <a:rPr lang="en-US" alt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发展</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型作业：完成课时练习</a:t>
            </a:r>
            <a:endParaRPr lang="zh-CN" altLang="en-US" sz="2400" b="1"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1"/>
            </p:custDataLst>
          </p:nvPr>
        </p:nvSpPr>
        <p:spPr>
          <a:xfrm>
            <a:off x="939800" y="2166178"/>
            <a:ext cx="7044055" cy="2212722"/>
          </a:xfrm>
          <a:prstGeom prst="rect">
            <a:avLst/>
          </a:prstGeom>
          <a:noFill/>
          <a:ln>
            <a:solidFill>
              <a:schemeClr val="accent1"/>
            </a:solidFill>
          </a:ln>
        </p:spPr>
        <p:txBody>
          <a:bodyPr wrap="square" rtlCol="0">
            <a:spAutoFit/>
          </a:bodyPr>
          <a:lstStyle/>
          <a:p>
            <a:pPr algn="ctr">
              <a:lnSpc>
                <a:spcPct val="150000"/>
              </a:lnSpc>
            </a:pPr>
            <a:r>
              <a:rPr lang="en-US" altLang="zh-CN" sz="3200" b="1">
                <a:solidFill>
                  <a:schemeClr val="accent1">
                    <a:lumMod val="50000"/>
                  </a:schemeClr>
                </a:solidFill>
                <a:effectLst>
                  <a:outerShdw blurRad="38100" dist="25400" dir="5400000" algn="ctr" rotWithShape="0">
                    <a:srgbClr val="6E747A">
                      <a:alpha val="43000"/>
                    </a:srgbClr>
                  </a:outerShdw>
                </a:effectLst>
                <a:uFillTx/>
              </a:rPr>
              <a:t>  </a:t>
            </a:r>
            <a:r>
              <a:rPr lang="zh-CN" altLang="en-US" sz="3200" b="1">
                <a:solidFill>
                  <a:schemeClr val="accent1">
                    <a:lumMod val="50000"/>
                  </a:schemeClr>
                </a:solidFill>
                <a:effectLst>
                  <a:outerShdw blurRad="38100" dist="25400" dir="5400000" algn="ctr" rotWithShape="0">
                    <a:srgbClr val="6E747A">
                      <a:alpha val="43000"/>
                    </a:srgbClr>
                  </a:outerShdw>
                </a:effectLst>
                <a:uFillTx/>
              </a:rPr>
              <a:t>革命志士的奋斗      </a:t>
            </a:r>
            <a:endParaRPr lang="zh-CN" altLang="en-US" sz="3200" b="1">
              <a:solidFill>
                <a:schemeClr val="accent1">
                  <a:lumMod val="50000"/>
                </a:schemeClr>
              </a:solidFill>
              <a:effectLst>
                <a:outerShdw blurRad="38100" dist="25400" dir="5400000" algn="ctr" rotWithShape="0">
                  <a:srgbClr val="6E747A">
                    <a:alpha val="43000"/>
                  </a:srgbClr>
                </a:outerShdw>
              </a:effectLst>
              <a:uFillTx/>
            </a:endParaRPr>
          </a:p>
          <a:p>
            <a:pPr algn="ctr">
              <a:lnSpc>
                <a:spcPct val="150000"/>
              </a:lnSpc>
            </a:pPr>
            <a:r>
              <a:rPr lang="zh-CN" altLang="en-US" sz="3200" b="1">
                <a:solidFill>
                  <a:schemeClr val="accent1">
                    <a:lumMod val="50000"/>
                  </a:schemeClr>
                </a:solidFill>
                <a:effectLst>
                  <a:outerShdw blurRad="38100" dist="25400" dir="5400000" algn="ctr" rotWithShape="0">
                    <a:srgbClr val="6E747A">
                      <a:alpha val="43000"/>
                    </a:srgbClr>
                  </a:outerShdw>
                </a:effectLst>
                <a:uFillTx/>
              </a:rPr>
              <a:t> </a:t>
            </a:r>
            <a:r>
              <a:rPr lang="en-US" altLang="zh-CN" sz="3200" b="1">
                <a:solidFill>
                  <a:schemeClr val="accent1">
                    <a:lumMod val="50000"/>
                  </a:schemeClr>
                </a:solidFill>
                <a:effectLst>
                  <a:outerShdw blurRad="38100" dist="25400" dir="5400000" algn="ctr" rotWithShape="0">
                    <a:srgbClr val="6E747A">
                      <a:alpha val="43000"/>
                    </a:srgbClr>
                  </a:outerShdw>
                </a:effectLst>
                <a:uFillTx/>
              </a:rPr>
              <a:t>  </a:t>
            </a:r>
            <a:r>
              <a:rPr lang="zh-CN" altLang="en-US" sz="3200" b="1">
                <a:solidFill>
                  <a:schemeClr val="accent1">
                    <a:lumMod val="50000"/>
                  </a:schemeClr>
                </a:solidFill>
                <a:effectLst>
                  <a:outerShdw blurRad="38100" dist="25400" dir="5400000" algn="ctr" rotWithShape="0">
                    <a:srgbClr val="6E747A">
                      <a:alpha val="43000"/>
                    </a:srgbClr>
                  </a:outerShdw>
                </a:effectLst>
                <a:uFillTx/>
              </a:rPr>
              <a:t>武昌起义     </a:t>
            </a:r>
            <a:endParaRPr lang="zh-CN" altLang="en-US" sz="3200" b="1">
              <a:solidFill>
                <a:schemeClr val="accent1">
                  <a:lumMod val="50000"/>
                </a:schemeClr>
              </a:solidFill>
              <a:effectLst>
                <a:outerShdw blurRad="38100" dist="25400" dir="5400000" algn="ctr" rotWithShape="0">
                  <a:srgbClr val="6E747A">
                    <a:alpha val="43000"/>
                  </a:srgbClr>
                </a:outerShdw>
              </a:effectLst>
              <a:uFillTx/>
            </a:endParaRPr>
          </a:p>
          <a:p>
            <a:pPr algn="ctr">
              <a:lnSpc>
                <a:spcPct val="150000"/>
              </a:lnSpc>
            </a:pPr>
            <a:r>
              <a:rPr lang="zh-CN" altLang="en-US" sz="3200" b="1">
                <a:solidFill>
                  <a:schemeClr val="accent1">
                    <a:lumMod val="50000"/>
                  </a:schemeClr>
                </a:solidFill>
                <a:effectLst>
                  <a:outerShdw blurRad="38100" dist="25400" dir="5400000" algn="ctr" rotWithShape="0">
                    <a:srgbClr val="6E747A">
                      <a:alpha val="43000"/>
                    </a:srgbClr>
                  </a:outerShdw>
                </a:effectLst>
                <a:uFillTx/>
              </a:rPr>
              <a:t>《中华民国临时约法》颁布</a:t>
            </a:r>
            <a:endParaRPr lang="zh-CN" altLang="en-US" sz="3200" b="1">
              <a:solidFill>
                <a:schemeClr val="accent1">
                  <a:lumMod val="50000"/>
                </a:schemeClr>
              </a:solidFill>
              <a:effectLst>
                <a:outerShdw blurRad="38100" dist="25400" dir="5400000" algn="ctr" rotWithShape="0">
                  <a:srgbClr val="6E747A">
                    <a:alpha val="43000"/>
                  </a:srgbClr>
                </a:outerShdw>
              </a:effectLst>
              <a:uFillTx/>
            </a:endParaRPr>
          </a:p>
        </p:txBody>
      </p:sp>
      <p:sp>
        <p:nvSpPr>
          <p:cNvPr id="2" name="标题 1"/>
          <p:cNvSpPr>
            <a:spLocks noGrp="1"/>
          </p:cNvSpPr>
          <p:nvPr>
            <p:ph type="ctrTitle" idx="4294967295"/>
            <p:custDataLst>
              <p:tags r:id="rId2"/>
            </p:custDataLst>
          </p:nvPr>
        </p:nvSpPr>
        <p:spPr>
          <a:xfrm>
            <a:off x="0" y="915988"/>
            <a:ext cx="9144000" cy="974725"/>
          </a:xfrm>
          <a:prstGeom prst="rect">
            <a:avLst/>
          </a:prstGeom>
        </p:spPr>
        <p:txBody>
          <a:bodyPr>
            <a:noAutofit/>
          </a:bodyPr>
          <a:lstStyle/>
          <a:p>
            <a:pPr algn="ctr" fontAlgn="auto">
              <a:lnSpc>
                <a:spcPct val="130000"/>
              </a:lnSpc>
            </a:pPr>
            <a:r>
              <a:rPr lang="zh-CN" altLang="en-US" sz="5400" dirty="0">
                <a:solidFill>
                  <a:srgbClr val="C00000"/>
                </a:solidFill>
                <a:latin typeface="方正粗宋_GBK" panose="03000509000000000000" charset="-122"/>
                <a:ea typeface="方正粗宋_GBK" panose="03000509000000000000" charset="-122"/>
                <a:cs typeface="方正粗宋_GBK" panose="03000509000000000000" charset="-122"/>
              </a:rPr>
              <a:t>第</a:t>
            </a:r>
            <a:r>
              <a:rPr lang="en-US" altLang="zh-CN" sz="5400" dirty="0">
                <a:solidFill>
                  <a:srgbClr val="C00000"/>
                </a:solidFill>
                <a:latin typeface="方正粗宋_GBK" panose="03000509000000000000" charset="-122"/>
                <a:ea typeface="方正粗宋_GBK" panose="03000509000000000000" charset="-122"/>
                <a:cs typeface="方正粗宋_GBK" panose="03000509000000000000" charset="-122"/>
              </a:rPr>
              <a:t>9</a:t>
            </a:r>
            <a:r>
              <a:rPr lang="zh-CN" altLang="en-US" sz="5400" dirty="0">
                <a:solidFill>
                  <a:srgbClr val="C00000"/>
                </a:solidFill>
                <a:latin typeface="方正粗宋_GBK" panose="03000509000000000000" charset="-122"/>
                <a:ea typeface="方正粗宋_GBK" panose="03000509000000000000" charset="-122"/>
                <a:cs typeface="方正粗宋_GBK" panose="03000509000000000000" charset="-122"/>
              </a:rPr>
              <a:t>课</a:t>
            </a:r>
            <a:r>
              <a:rPr lang="en-US" altLang="zh-CN" sz="5400" dirty="0">
                <a:solidFill>
                  <a:srgbClr val="C00000"/>
                </a:solidFill>
                <a:latin typeface="方正粗宋_GBK" panose="03000509000000000000" charset="-122"/>
                <a:ea typeface="方正粗宋_GBK" panose="03000509000000000000" charset="-122"/>
                <a:cs typeface="方正粗宋_GBK" panose="03000509000000000000" charset="-122"/>
              </a:rPr>
              <a:t> </a:t>
            </a:r>
            <a:r>
              <a:rPr lang="zh-CN" altLang="en-US" sz="5400" dirty="0">
                <a:solidFill>
                  <a:srgbClr val="C00000"/>
                </a:solidFill>
                <a:latin typeface="方正粗宋_GBK" panose="03000509000000000000" charset="-122"/>
                <a:ea typeface="方正粗宋_GBK" panose="03000509000000000000" charset="-122"/>
                <a:cs typeface="方正粗宋_GBK" panose="03000509000000000000" charset="-122"/>
              </a:rPr>
              <a:t>辛亥革命</a:t>
            </a:r>
            <a:endParaRPr lang="zh-CN" altLang="en-US" sz="5400" dirty="0">
              <a:solidFill>
                <a:srgbClr val="C00000"/>
              </a:solidFill>
              <a:latin typeface="方正粗宋_GBK" panose="03000509000000000000" charset="-122"/>
              <a:ea typeface="方正粗宋_GBK" panose="03000509000000000000" charset="-122"/>
              <a:cs typeface="方正粗宋_GBK" panose="03000509000000000000" charset="-122"/>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2"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2" grpId="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p:nvPr>
            <p:custDataLst>
              <p:tags r:id="rId1"/>
            </p:custDataLst>
          </p:nvPr>
        </p:nvSpPr>
        <p:spPr>
          <a:xfrm>
            <a:off x="251460" y="123825"/>
            <a:ext cx="1845945" cy="582295"/>
          </a:xfrm>
          <a:prstGeom prst="roundRect">
            <a:avLst/>
          </a:prstGeom>
          <a:solidFill>
            <a:srgbClr val="663227"/>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辛亥革命</a:t>
            </a:r>
            <a:endPar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4" name="文本框 13"/>
          <p:cNvSpPr txBox="1"/>
          <p:nvPr>
            <p:custDataLst>
              <p:tags r:id="rId2"/>
            </p:custDataLst>
          </p:nvPr>
        </p:nvSpPr>
        <p:spPr>
          <a:xfrm>
            <a:off x="251460" y="916305"/>
            <a:ext cx="8604250" cy="3707765"/>
          </a:xfrm>
          <a:prstGeom prst="rect">
            <a:avLst/>
          </a:prstGeom>
          <a:noFill/>
        </p:spPr>
        <p:txBody>
          <a:bodyPr wrap="square" rtlCol="0">
            <a:spAutoFit/>
          </a:bodyPr>
          <a:lstStyle/>
          <a:p>
            <a:pPr>
              <a:lnSpc>
                <a:spcPct val="140000"/>
              </a:lnSpc>
            </a:pPr>
            <a:r>
              <a:rPr lang="en-US" altLang="zh-CN" sz="2800" b="1" dirty="0">
                <a:latin typeface="黑体" panose="02010609060101010101" pitchFamily="49" charset="-122"/>
                <a:ea typeface="黑体" panose="02010609060101010101" pitchFamily="49" charset="-122"/>
                <a:cs typeface="汉仪楷体简" panose="02010600000101010101" charset="-128"/>
              </a:rPr>
              <a:t>   </a:t>
            </a:r>
            <a:r>
              <a:rPr lang="zh-CN" altLang="en-US" sz="2800" b="1" u="sng" dirty="0">
                <a:latin typeface="黑体" panose="02010609060101010101" pitchFamily="49" charset="-122"/>
                <a:ea typeface="黑体" panose="02010609060101010101" pitchFamily="49" charset="-122"/>
                <a:cs typeface="汉仪楷体简" panose="02010600000101010101" charset="-128"/>
              </a:rPr>
              <a:t>狭义的辛亥革命</a:t>
            </a:r>
            <a:r>
              <a:rPr lang="zh-CN" altLang="en-US" sz="2800" b="1" dirty="0">
                <a:latin typeface="黑体" panose="02010609060101010101" pitchFamily="49" charset="-122"/>
                <a:ea typeface="黑体" panose="02010609060101010101" pitchFamily="49" charset="-122"/>
                <a:cs typeface="汉仪楷体简" panose="02010600000101010101" charset="-128"/>
              </a:rPr>
              <a:t>指</a:t>
            </a:r>
            <a:r>
              <a:rPr lang="en-US" altLang="zh-CN" sz="2800" b="1" dirty="0">
                <a:latin typeface="黑体" panose="02010609060101010101" pitchFamily="49" charset="-122"/>
                <a:ea typeface="黑体" panose="02010609060101010101" pitchFamily="49" charset="-122"/>
                <a:cs typeface="汉仪楷体简" panose="02010600000101010101" charset="-128"/>
              </a:rPr>
              <a:t>1911</a:t>
            </a:r>
            <a:r>
              <a:rPr lang="zh-CN" altLang="en-US" sz="2800" b="1" dirty="0">
                <a:latin typeface="黑体" panose="02010609060101010101" pitchFamily="49" charset="-122"/>
                <a:ea typeface="黑体" panose="02010609060101010101" pitchFamily="49" charset="-122"/>
                <a:cs typeface="汉仪楷体简" panose="02010600000101010101" charset="-128"/>
              </a:rPr>
              <a:t>年</a:t>
            </a:r>
            <a:r>
              <a:rPr lang="en-US" altLang="zh-CN" sz="2800" b="1" dirty="0">
                <a:latin typeface="黑体" panose="02010609060101010101" pitchFamily="49" charset="-122"/>
                <a:ea typeface="黑体" panose="02010609060101010101" pitchFamily="49" charset="-122"/>
                <a:cs typeface="汉仪楷体简" panose="02010600000101010101" charset="-128"/>
              </a:rPr>
              <a:t>10</a:t>
            </a:r>
            <a:r>
              <a:rPr lang="zh-CN" altLang="en-US" sz="2800" b="1" dirty="0">
                <a:latin typeface="黑体" panose="02010609060101010101" pitchFamily="49" charset="-122"/>
                <a:ea typeface="黑体" panose="02010609060101010101" pitchFamily="49" charset="-122"/>
                <a:cs typeface="汉仪楷体简" panose="02010600000101010101" charset="-128"/>
              </a:rPr>
              <a:t>月</a:t>
            </a:r>
            <a:r>
              <a:rPr lang="en-US" altLang="zh-CN" sz="2800" b="1" dirty="0">
                <a:latin typeface="黑体" panose="02010609060101010101" pitchFamily="49" charset="-122"/>
                <a:ea typeface="黑体" panose="02010609060101010101" pitchFamily="49" charset="-122"/>
                <a:cs typeface="汉仪楷体简" panose="02010600000101010101" charset="-128"/>
              </a:rPr>
              <a:t>10</a:t>
            </a:r>
            <a:r>
              <a:rPr lang="zh-CN" altLang="en-US" sz="2800" b="1" dirty="0">
                <a:latin typeface="黑体" panose="02010609060101010101" pitchFamily="49" charset="-122"/>
                <a:ea typeface="黑体" panose="02010609060101010101" pitchFamily="49" charset="-122"/>
                <a:cs typeface="汉仪楷体简" panose="02010600000101010101" charset="-128"/>
              </a:rPr>
              <a:t>日武昌起义爆发，至</a:t>
            </a:r>
            <a:r>
              <a:rPr lang="en-US" altLang="zh-CN" sz="2800" b="1" dirty="0">
                <a:latin typeface="黑体" panose="02010609060101010101" pitchFamily="49" charset="-122"/>
                <a:ea typeface="黑体" panose="02010609060101010101" pitchFamily="49" charset="-122"/>
                <a:cs typeface="汉仪楷体简" panose="02010600000101010101" charset="-128"/>
              </a:rPr>
              <a:t>1912</a:t>
            </a:r>
            <a:r>
              <a:rPr lang="zh-CN" altLang="en-US" sz="2800" b="1" dirty="0">
                <a:latin typeface="黑体" panose="02010609060101010101" pitchFamily="49" charset="-122"/>
                <a:ea typeface="黑体" panose="02010609060101010101" pitchFamily="49" charset="-122"/>
                <a:cs typeface="汉仪楷体简" panose="02010600000101010101" charset="-128"/>
              </a:rPr>
              <a:t>年元旦孙中山就职中华民国临时大总统这段时间中国发生的革命事件。</a:t>
            </a:r>
            <a:endParaRPr lang="zh-CN" altLang="en-US" sz="2800" b="1" dirty="0">
              <a:latin typeface="黑体" panose="02010609060101010101" pitchFamily="49" charset="-122"/>
              <a:ea typeface="黑体" panose="02010609060101010101" pitchFamily="49" charset="-122"/>
              <a:cs typeface="汉仪楷体简" panose="02010600000101010101" charset="-128"/>
            </a:endParaRPr>
          </a:p>
          <a:p>
            <a:pPr>
              <a:lnSpc>
                <a:spcPct val="140000"/>
              </a:lnSpc>
            </a:pPr>
            <a:r>
              <a:rPr lang="en-US" altLang="zh-CN" sz="2800" b="1" dirty="0">
                <a:latin typeface="黑体" panose="02010609060101010101" pitchFamily="49" charset="-122"/>
                <a:ea typeface="黑体" panose="02010609060101010101" pitchFamily="49" charset="-122"/>
                <a:cs typeface="汉仪楷体简" panose="02010600000101010101" charset="-128"/>
              </a:rPr>
              <a:t>   </a:t>
            </a:r>
            <a:r>
              <a:rPr lang="zh-CN" altLang="en-US" sz="2800" b="1" u="sng" dirty="0">
                <a:latin typeface="黑体" panose="02010609060101010101" pitchFamily="49" charset="-122"/>
                <a:ea typeface="黑体" panose="02010609060101010101" pitchFamily="49" charset="-122"/>
                <a:cs typeface="汉仪楷体简" panose="02010600000101010101" charset="-128"/>
              </a:rPr>
              <a:t>广义的辛亥革命</a:t>
            </a:r>
            <a:r>
              <a:rPr lang="zh-CN" altLang="en-US" sz="2800" b="1" dirty="0">
                <a:latin typeface="黑体" panose="02010609060101010101" pitchFamily="49" charset="-122"/>
                <a:ea typeface="黑体" panose="02010609060101010101" pitchFamily="49" charset="-122"/>
                <a:cs typeface="汉仪楷体简" panose="02010600000101010101" charset="-128"/>
              </a:rPr>
              <a:t>指</a:t>
            </a:r>
            <a:r>
              <a:rPr lang="en-US" altLang="zh-CN" sz="2800" b="1" dirty="0">
                <a:latin typeface="黑体" panose="02010609060101010101" pitchFamily="49" charset="-122"/>
                <a:ea typeface="黑体" panose="02010609060101010101" pitchFamily="49" charset="-122"/>
                <a:cs typeface="汉仪楷体简" panose="02010600000101010101" charset="-128"/>
              </a:rPr>
              <a:t>1894</a:t>
            </a:r>
            <a:r>
              <a:rPr lang="zh-CN" altLang="en-US" sz="2800" b="1" dirty="0">
                <a:latin typeface="黑体" panose="02010609060101010101" pitchFamily="49" charset="-122"/>
                <a:ea typeface="黑体" panose="02010609060101010101" pitchFamily="49" charset="-122"/>
                <a:cs typeface="汉仪楷体简" panose="02010600000101010101" charset="-128"/>
              </a:rPr>
              <a:t>年</a:t>
            </a:r>
            <a:r>
              <a:rPr lang="en-US" altLang="zh-CN" sz="2800" b="1" dirty="0">
                <a:latin typeface="黑体" panose="02010609060101010101" pitchFamily="49" charset="-122"/>
                <a:ea typeface="黑体" panose="02010609060101010101" pitchFamily="49" charset="-122"/>
                <a:cs typeface="汉仪楷体简" panose="02010600000101010101" charset="-128"/>
              </a:rPr>
              <a:t>-1912</a:t>
            </a:r>
            <a:r>
              <a:rPr lang="zh-CN" altLang="en-US" sz="2800" b="1" dirty="0">
                <a:latin typeface="黑体" panose="02010609060101010101" pitchFamily="49" charset="-122"/>
                <a:ea typeface="黑体" panose="02010609060101010101" pitchFamily="49" charset="-122"/>
                <a:cs typeface="汉仪楷体简" panose="02010600000101010101" charset="-128"/>
              </a:rPr>
              <a:t>年，</a:t>
            </a:r>
            <a:r>
              <a:rPr lang="zh-CN" altLang="en-US" sz="2800" b="1" dirty="0">
                <a:latin typeface="黑体" panose="02010609060101010101" pitchFamily="49" charset="-122"/>
                <a:ea typeface="黑体" panose="02010609060101010101" pitchFamily="49" charset="-122"/>
                <a:cs typeface="汉仪楷体简" panose="02010600000101010101" charset="-128"/>
                <a:sym typeface="+mn-ea"/>
              </a:rPr>
              <a:t>以孙中山为首的革命党人为推翻清王朝，建立资产阶级共和国而进行的一系列斗争。</a:t>
            </a:r>
            <a:endParaRPr lang="zh-CN" altLang="en-US" sz="2800" b="1" dirty="0">
              <a:latin typeface="黑体" panose="02010609060101010101" pitchFamily="49" charset="-122"/>
              <a:ea typeface="黑体" panose="02010609060101010101" pitchFamily="49" charset="-122"/>
              <a:cs typeface="汉仪楷体简" panose="02010600000101010101" charset="-128"/>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linds(horizontal)">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副标题 4"/>
          <p:cNvSpPr>
            <a:spLocks noGrp="1"/>
          </p:cNvSpPr>
          <p:nvPr>
            <p:custDataLst>
              <p:tags r:id="rId1"/>
            </p:custDataLst>
          </p:nvPr>
        </p:nvSpPr>
        <p:spPr>
          <a:xfrm>
            <a:off x="395605" y="847090"/>
            <a:ext cx="8521065" cy="3450590"/>
          </a:xfrm>
          <a:prstGeom prst="rect">
            <a:avLst/>
          </a:prstGeom>
          <a:ln>
            <a:noFill/>
          </a:ln>
        </p:spPr>
        <p:style>
          <a:lnRef idx="2">
            <a:schemeClr val="accent5"/>
          </a:lnRef>
          <a:fillRef idx="0">
            <a:srgbClr val="FFFFFF"/>
          </a:fillRef>
          <a:effectRef idx="0">
            <a:srgbClr val="FFFFFF"/>
          </a:effectRef>
          <a:fontRef idx="minor">
            <a:schemeClr val="dk1"/>
          </a:fontRef>
        </p:style>
        <p:txBody>
          <a:bodyPr vert="horz" lIns="90000" tIns="46800" rIns="90000" bIns="46800" anchor="t" anchorCtr="0">
            <a:noAutofit/>
          </a:bodyPr>
          <a:lstStyle>
            <a:lvl1pPr marL="128905" indent="-128905" algn="l" defTabSz="514350" rtl="0" eaLnBrk="1" fontAlgn="auto" latinLnBrk="0" hangingPunct="1">
              <a:lnSpc>
                <a:spcPct val="130000"/>
              </a:lnSpc>
              <a:spcBef>
                <a:spcPts val="0"/>
              </a:spcBef>
              <a:spcAft>
                <a:spcPts val="1000"/>
              </a:spcAft>
              <a:buFont typeface="Arial" panose="020B0604020202020204" pitchFamily="34" charset="0"/>
              <a:buChar char="●"/>
              <a:defRPr sz="1015" u="none" strike="noStrike" kern="1200" cap="none" spc="150"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600"/>
              </a:spcAft>
              <a:buFont typeface="Arial" panose="020B0604020202020204" pitchFamily="34" charset="0"/>
              <a:buChar char="●"/>
              <a:tabLst>
                <a:tab pos="906145" algn="l"/>
                <a:tab pos="906145" algn="l"/>
                <a:tab pos="906145" algn="l"/>
                <a:tab pos="906145" algn="l"/>
              </a:tabLst>
              <a:defRPr sz="900" u="none" strike="noStrike" kern="1200" cap="none" spc="150"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600"/>
              </a:spcAft>
              <a:buFont typeface="Arial" panose="020B0604020202020204" pitchFamily="34" charset="0"/>
              <a:buChar char="●"/>
              <a:defRPr sz="900" u="none" strike="noStrike" kern="1200" cap="none" spc="150"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300"/>
              </a:spcAft>
              <a:buFont typeface="Wingdings" panose="05000000000000000000" charset="0"/>
              <a:buChar char=""/>
              <a:defRPr sz="790" u="none" strike="noStrike" kern="1200" cap="none" spc="150"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300"/>
              </a:spcAft>
              <a:buFont typeface="Arial" panose="020B0604020202020204" pitchFamily="34" charset="0"/>
              <a:buChar char="•"/>
              <a:defRPr sz="790" u="none" strike="noStrike" kern="1200" cap="none" spc="150"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259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76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94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a:lstStyle>
          <a:p>
            <a:pPr lvl="0" algn="l" fontAlgn="auto">
              <a:lnSpc>
                <a:spcPct val="150000"/>
              </a:lnSpc>
              <a:spcBef>
                <a:spcPts val="0"/>
              </a:spcBef>
              <a:spcAft>
                <a:spcPts val="0"/>
              </a:spcAft>
              <a:buClrTx/>
              <a:buSzTx/>
              <a:buFontTx/>
              <a:buNone/>
            </a:pPr>
            <a:r>
              <a:rPr lang="en-US" altLang="zh-CN"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(1)</a:t>
            </a:r>
            <a:r>
              <a:rPr lang="zh-CN" altLang="en-US"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结合课本，通过表格归纳革命志士早期发动的武装起义的名称、领导人、结果及影响；</a:t>
            </a:r>
            <a:endParaRPr lang="zh-CN" altLang="en-US"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endParaRPr>
          </a:p>
          <a:p>
            <a:pPr lvl="0" algn="l" fontAlgn="auto">
              <a:lnSpc>
                <a:spcPct val="150000"/>
              </a:lnSpc>
              <a:spcBef>
                <a:spcPts val="0"/>
              </a:spcBef>
              <a:spcAft>
                <a:spcPts val="0"/>
              </a:spcAft>
              <a:buClrTx/>
              <a:buSzTx/>
              <a:buFontTx/>
              <a:buNone/>
            </a:pPr>
            <a:endParaRPr lang="en-US" altLang="zh-CN"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endParaRPr>
          </a:p>
          <a:p>
            <a:pPr lvl="0" algn="l" fontAlgn="auto">
              <a:lnSpc>
                <a:spcPct val="150000"/>
              </a:lnSpc>
              <a:spcBef>
                <a:spcPts val="0"/>
              </a:spcBef>
              <a:spcAft>
                <a:spcPts val="0"/>
              </a:spcAft>
              <a:buClrTx/>
              <a:buSzTx/>
              <a:buFontTx/>
              <a:buNone/>
            </a:pPr>
            <a:r>
              <a:rPr lang="en-US" altLang="zh-CN"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(2)</a:t>
            </a:r>
            <a:r>
              <a:rPr lang="zh-CN" altLang="en-US"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通过识读《武昌起义和全国各省独立形势图》材料，结合所学知识分析哪些原因推动了革命形势的迅速发展。</a:t>
            </a:r>
            <a:endParaRPr lang="zh-CN" altLang="en-US"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endParaRPr>
          </a:p>
          <a:p>
            <a:pPr lvl="0" algn="l" fontAlgn="auto">
              <a:lnSpc>
                <a:spcPct val="150000"/>
              </a:lnSpc>
              <a:spcBef>
                <a:spcPts val="0"/>
              </a:spcBef>
              <a:spcAft>
                <a:spcPts val="0"/>
              </a:spcAft>
              <a:buClrTx/>
              <a:buSzTx/>
              <a:buFontTx/>
              <a:buNone/>
            </a:pPr>
            <a:endParaRPr lang="en-US" altLang="zh-CN"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endParaRPr>
          </a:p>
          <a:p>
            <a:pPr lvl="0" algn="l" fontAlgn="auto">
              <a:lnSpc>
                <a:spcPct val="150000"/>
              </a:lnSpc>
              <a:spcBef>
                <a:spcPts val="0"/>
              </a:spcBef>
              <a:spcAft>
                <a:spcPts val="0"/>
              </a:spcAft>
              <a:buClrTx/>
              <a:buSzTx/>
              <a:buFontTx/>
              <a:buNone/>
            </a:pPr>
            <a:r>
              <a:rPr lang="en-US" altLang="zh-CN"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(3)</a:t>
            </a:r>
            <a:r>
              <a:rPr lang="zh-CN" altLang="en-US"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通过学习革命志士的奋斗，感受革命党人为国为民、敢于牺牲的奉献精神；认识辛亥光明推翻帝制、缔造共和的伟大历史意义。</a:t>
            </a:r>
            <a:endParaRPr lang="zh-CN" altLang="en-US" sz="24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endParaRPr>
          </a:p>
        </p:txBody>
      </p:sp>
    </p:spTree>
    <p:custDataLst>
      <p:tags r:id="rId2"/>
    </p:custData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Box 13"/>
          <p:cNvSpPr txBox="1">
            <a:spLocks noChangeArrowheads="1"/>
          </p:cNvSpPr>
          <p:nvPr>
            <p:custDataLst>
              <p:tags r:id="rId1"/>
            </p:custDataLst>
          </p:nvPr>
        </p:nvSpPr>
        <p:spPr bwMode="auto">
          <a:xfrm>
            <a:off x="1668361" y="1762761"/>
            <a:ext cx="408337" cy="106680"/>
          </a:xfrm>
          <a:prstGeom prst="rect">
            <a:avLst/>
          </a:prstGeom>
          <a:noFill/>
          <a:ln w="9525">
            <a:noFill/>
            <a:miter lim="800000"/>
          </a:ln>
          <a:effectLst/>
        </p:spPr>
        <p:txBody>
          <a:bodyPr wrap="square">
            <a:spAutoFit/>
          </a:bodyPr>
          <a:lstStyle/>
          <a:p>
            <a:r>
              <a:rPr lang="zh-CN" altLang="en-US" sz="100" i="0" smtClean="0">
                <a:solidFill>
                  <a:schemeClr val="tx1"/>
                </a:solidFill>
                <a:latin typeface="黑体" panose="02010609060101010101" pitchFamily="49" charset="-122"/>
                <a:ea typeface="黑体" panose="02010609060101010101" pitchFamily="49" charset="-122"/>
              </a:rPr>
              <a:t>主席</a:t>
            </a:r>
            <a:endParaRPr lang="zh-CN" altLang="en-US" sz="100" i="0" smtClean="0">
              <a:solidFill>
                <a:schemeClr val="tx1"/>
              </a:solidFill>
              <a:latin typeface="黑体" panose="02010609060101010101" pitchFamily="49" charset="-122"/>
              <a:ea typeface="黑体" panose="02010609060101010101" pitchFamily="49" charset="-122"/>
            </a:endParaRPr>
          </a:p>
        </p:txBody>
      </p:sp>
      <p:sp>
        <p:nvSpPr>
          <p:cNvPr id="18" name="Text Box 19"/>
          <p:cNvSpPr txBox="1">
            <a:spLocks noChangeArrowheads="1"/>
          </p:cNvSpPr>
          <p:nvPr>
            <p:custDataLst>
              <p:tags r:id="rId2"/>
            </p:custDataLst>
          </p:nvPr>
        </p:nvSpPr>
        <p:spPr bwMode="auto">
          <a:xfrm>
            <a:off x="1526890" y="3116649"/>
            <a:ext cx="589998" cy="106680"/>
          </a:xfrm>
          <a:prstGeom prst="rect">
            <a:avLst/>
          </a:prstGeom>
          <a:noFill/>
          <a:ln w="9525">
            <a:noFill/>
            <a:miter lim="800000"/>
          </a:ln>
          <a:effectLst/>
        </p:spPr>
        <p:txBody>
          <a:bodyPr wrap="square">
            <a:spAutoFit/>
          </a:bodyPr>
          <a:lstStyle/>
          <a:p>
            <a:r>
              <a:rPr lang="zh-CN" altLang="en-US" sz="100" b="1" i="0">
                <a:solidFill>
                  <a:srgbClr val="C00000"/>
                </a:solidFill>
                <a:latin typeface="黑体" panose="02010609060101010101" pitchFamily="49" charset="-122"/>
                <a:ea typeface="黑体" panose="02010609060101010101" pitchFamily="49" charset="-122"/>
              </a:rPr>
              <a:t>毛泽东</a:t>
            </a:r>
            <a:endParaRPr lang="zh-CN" altLang="en-US" sz="100" b="1" i="0">
              <a:solidFill>
                <a:srgbClr val="C00000"/>
              </a:solidFill>
              <a:latin typeface="黑体" panose="02010609060101010101" pitchFamily="49" charset="-122"/>
              <a:ea typeface="黑体" panose="02010609060101010101" pitchFamily="49" charset="-122"/>
            </a:endParaRPr>
          </a:p>
        </p:txBody>
      </p:sp>
      <p:sp>
        <p:nvSpPr>
          <p:cNvPr id="20" name="矩形 19"/>
          <p:cNvSpPr/>
          <p:nvPr>
            <p:custDataLst>
              <p:tags r:id="rId3"/>
            </p:custDataLst>
          </p:nvPr>
        </p:nvSpPr>
        <p:spPr>
          <a:xfrm>
            <a:off x="3683251" y="2317392"/>
            <a:ext cx="584640" cy="106680"/>
          </a:xfrm>
          <a:prstGeom prst="rect">
            <a:avLst/>
          </a:prstGeom>
        </p:spPr>
        <p:txBody>
          <a:bodyPr wrap="square">
            <a:spAutoFit/>
          </a:bodyPr>
          <a:lstStyle/>
          <a:p>
            <a:r>
              <a:rPr lang="zh-CN" altLang="en-US" sz="100" i="0" smtClean="0">
                <a:solidFill>
                  <a:schemeClr val="tx1"/>
                </a:solidFill>
                <a:latin typeface="黑体" panose="02010609060101010101" pitchFamily="49" charset="-122"/>
                <a:ea typeface="黑体" panose="02010609060101010101" pitchFamily="49" charset="-122"/>
              </a:rPr>
              <a:t>刘少奇</a:t>
            </a:r>
            <a:endParaRPr lang="zh-CN" altLang="en-US" sz="100" i="0" smtClean="0">
              <a:solidFill>
                <a:schemeClr val="tx1"/>
              </a:solidFill>
              <a:latin typeface="黑体" panose="02010609060101010101" pitchFamily="49" charset="-122"/>
              <a:ea typeface="黑体" panose="02010609060101010101" pitchFamily="49" charset="-122"/>
            </a:endParaRPr>
          </a:p>
        </p:txBody>
      </p:sp>
      <p:sp>
        <p:nvSpPr>
          <p:cNvPr id="4" name="矩形 3"/>
          <p:cNvSpPr/>
          <p:nvPr>
            <p:custDataLst>
              <p:tags r:id="rId4"/>
            </p:custDataLst>
          </p:nvPr>
        </p:nvSpPr>
        <p:spPr>
          <a:xfrm>
            <a:off x="285115" y="704215"/>
            <a:ext cx="8602980" cy="4131945"/>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黑体" panose="02010609060101010101" pitchFamily="49" charset="-122"/>
              <a:ea typeface="黑体" panose="02010609060101010101" pitchFamily="49" charset="-122"/>
            </a:endParaRPr>
          </a:p>
        </p:txBody>
      </p:sp>
      <p:sp>
        <p:nvSpPr>
          <p:cNvPr id="35" name="文本框 34"/>
          <p:cNvSpPr txBox="1"/>
          <p:nvPr/>
        </p:nvSpPr>
        <p:spPr>
          <a:xfrm>
            <a:off x="3491865" y="52070"/>
            <a:ext cx="3168015" cy="583565"/>
          </a:xfrm>
          <a:prstGeom prst="rect">
            <a:avLst/>
          </a:prstGeom>
          <a:noFill/>
        </p:spPr>
        <p:txBody>
          <a:bodyPr wrap="square" rtlCol="0" anchor="t">
            <a:spAutoFit/>
          </a:bodyPr>
          <a:lstStyle/>
          <a:p>
            <a:r>
              <a:rPr lang="zh-CN" altLang="en-US" sz="3200" dirty="0">
                <a:solidFill>
                  <a:srgbClr val="C00000"/>
                </a:solidFill>
                <a:latin typeface="黑体" panose="02010609060101010101" pitchFamily="49" charset="-122"/>
                <a:ea typeface="黑体" panose="02010609060101010101" pitchFamily="49" charset="-122"/>
                <a:sym typeface="+mn-ea"/>
              </a:rPr>
              <a:t>革命志士的奋斗</a:t>
            </a:r>
            <a:endParaRPr lang="zh-CN" altLang="en-US" sz="3200" dirty="0">
              <a:solidFill>
                <a:srgbClr val="C00000"/>
              </a:solidFill>
              <a:latin typeface="黑体" panose="02010609060101010101" pitchFamily="49" charset="-122"/>
              <a:ea typeface="黑体" panose="02010609060101010101" pitchFamily="49" charset="-122"/>
              <a:sym typeface="+mn-ea"/>
            </a:endParaRPr>
          </a:p>
        </p:txBody>
      </p:sp>
      <p:pic>
        <p:nvPicPr>
          <p:cNvPr id="23" name="Picture 2"/>
          <p:cNvPicPr>
            <a:picLocks noChangeAspect="1" noChangeArrowheads="1"/>
          </p:cNvPicPr>
          <p:nvPr>
            <p:custDataLst>
              <p:tags r:id="rId5"/>
            </p:custDataLst>
          </p:nvPr>
        </p:nvPicPr>
        <p:blipFill>
          <a:blip r:embed="rId6" cstate="print">
            <a:extLst>
              <a:ext uri="{28A0092B-C50C-407E-A947-70E740481C1C}">
                <a14:useLocalDpi xmlns:a14="http://schemas.microsoft.com/office/drawing/2010/main" val="0"/>
              </a:ext>
            </a:extLst>
          </a:blip>
          <a:srcRect l="16157" t="2372" r="15797" b="2541"/>
          <a:stretch>
            <a:fillRect/>
          </a:stretch>
        </p:blipFill>
        <p:spPr bwMode="auto">
          <a:xfrm>
            <a:off x="395605" y="772160"/>
            <a:ext cx="3400425" cy="4013835"/>
          </a:xfrm>
          <a:prstGeom prst="rect">
            <a:avLst/>
          </a:prstGeom>
          <a:ln w="12700" cap="sq">
            <a:noFill/>
            <a:prstDash val="solid"/>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7" name="文本框 6"/>
          <p:cNvSpPr txBox="1"/>
          <p:nvPr>
            <p:custDataLst>
              <p:tags r:id="rId7"/>
            </p:custDataLst>
          </p:nvPr>
        </p:nvSpPr>
        <p:spPr>
          <a:xfrm>
            <a:off x="3851910" y="771550"/>
            <a:ext cx="4938395" cy="829945"/>
          </a:xfrm>
          <a:prstGeom prst="rect">
            <a:avLst/>
          </a:prstGeom>
          <a:noFill/>
        </p:spPr>
        <p:txBody>
          <a:bodyPr wrap="square" rtlCol="0">
            <a:spAutoFit/>
          </a:bodyPr>
          <a:lstStyle/>
          <a:p>
            <a:pPr marL="342900" indent="-342900" algn="l">
              <a:buFont typeface="Wingdings" panose="05000000000000000000" charset="0"/>
              <a:buChar char="p"/>
            </a:pPr>
            <a:r>
              <a:rPr lang="zh-CN" altLang="en-US" sz="2400" dirty="0" smtClean="0">
                <a:solidFill>
                  <a:srgbClr val="C00000"/>
                </a:solidFill>
                <a:latin typeface="黑体" panose="02010609060101010101" pitchFamily="49" charset="-122"/>
                <a:ea typeface="黑体" panose="02010609060101010101" pitchFamily="49" charset="-122"/>
                <a:cs typeface="汉仪劲楷简" panose="00020600040101010101" charset="-122"/>
              </a:rPr>
              <a:t>阅读教材</a:t>
            </a:r>
            <a:r>
              <a:rPr lang="en-US" altLang="zh-CN" sz="2400" dirty="0" smtClean="0">
                <a:solidFill>
                  <a:srgbClr val="C00000"/>
                </a:solidFill>
                <a:latin typeface="黑体" panose="02010609060101010101" pitchFamily="49" charset="-122"/>
                <a:ea typeface="黑体" panose="02010609060101010101" pitchFamily="49" charset="-122"/>
                <a:cs typeface="汉仪劲楷简" panose="00020600040101010101" charset="-122"/>
              </a:rPr>
              <a:t>P44-45</a:t>
            </a:r>
            <a:r>
              <a:rPr lang="zh-CN" altLang="en-US" sz="2400" dirty="0" smtClean="0">
                <a:solidFill>
                  <a:srgbClr val="C00000"/>
                </a:solidFill>
                <a:latin typeface="黑体" panose="02010609060101010101" pitchFamily="49" charset="-122"/>
                <a:ea typeface="黑体" panose="02010609060101010101" pitchFamily="49" charset="-122"/>
                <a:cs typeface="汉仪劲楷简" panose="00020600040101010101" charset="-122"/>
              </a:rPr>
              <a:t>，结合地图，归纳革命党人所组织的武装起义</a:t>
            </a:r>
            <a:endParaRPr lang="zh-CN" altLang="en-US" sz="2400" dirty="0" smtClean="0">
              <a:solidFill>
                <a:srgbClr val="C00000"/>
              </a:solidFill>
              <a:latin typeface="黑体" panose="02010609060101010101" pitchFamily="49" charset="-122"/>
              <a:ea typeface="黑体" panose="02010609060101010101" pitchFamily="49" charset="-122"/>
              <a:cs typeface="汉仪劲楷简" panose="00020600040101010101" charset="-122"/>
            </a:endParaRPr>
          </a:p>
        </p:txBody>
      </p:sp>
      <p:graphicFrame>
        <p:nvGraphicFramePr>
          <p:cNvPr id="9" name="表格 8"/>
          <p:cNvGraphicFramePr/>
          <p:nvPr>
            <p:custDataLst>
              <p:tags r:id="rId8"/>
            </p:custDataLst>
          </p:nvPr>
        </p:nvGraphicFramePr>
        <p:xfrm>
          <a:off x="3863340" y="1673860"/>
          <a:ext cx="4915535" cy="3104515"/>
        </p:xfrm>
        <a:graphic>
          <a:graphicData uri="http://schemas.openxmlformats.org/drawingml/2006/table">
            <a:tbl>
              <a:tblPr firstRow="1" bandRow="1">
                <a:tableStyleId>{9DCAF9ED-07DC-4A11-8D7F-57B35C25682E}</a:tableStyleId>
              </a:tblPr>
              <a:tblGrid>
                <a:gridCol w="1382395"/>
                <a:gridCol w="943610"/>
                <a:gridCol w="1499870"/>
                <a:gridCol w="1089660"/>
              </a:tblGrid>
              <a:tr h="1009015">
                <a:tc>
                  <a:txBody>
                    <a:bodyPr/>
                    <a:lstStyle/>
                    <a:p>
                      <a:pPr algn="ctr">
                        <a:buNone/>
                      </a:pPr>
                      <a:r>
                        <a:rPr lang="zh-CN" altLang="en-US" sz="2000" b="0"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起义名称</a:t>
                      </a:r>
                      <a:endParaRPr lang="zh-CN" altLang="en-US" sz="2000" b="0"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a:txBody>
                  <a:tcPr anchor="ct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c>
                  <a:txBody>
                    <a:bodyPr/>
                    <a:lstStyle/>
                    <a:p>
                      <a:pPr algn="ctr">
                        <a:buNone/>
                      </a:pPr>
                      <a:r>
                        <a:rPr lang="zh-CN" altLang="en-US" sz="2000" b="0">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时间</a:t>
                      </a:r>
                      <a:endParaRPr lang="zh-CN" altLang="en-US" sz="2000" b="0">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a:txBody>
                  <a:tcPr anchor="ct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c>
                  <a:txBody>
                    <a:bodyPr/>
                    <a:lstStyle/>
                    <a:p>
                      <a:pPr algn="ctr">
                        <a:buNone/>
                      </a:pPr>
                      <a:r>
                        <a:rPr lang="zh-CN" altLang="en-US" sz="2000" b="0">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地点</a:t>
                      </a:r>
                      <a:endParaRPr lang="zh-CN" altLang="en-US" sz="2000" b="0">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a:txBody>
                  <a:tcPr anchor="ct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c>
                  <a:txBody>
                    <a:bodyPr/>
                    <a:lstStyle/>
                    <a:p>
                      <a:pPr algn="ctr">
                        <a:buNone/>
                      </a:pPr>
                      <a:r>
                        <a:rPr lang="zh-CN" altLang="en-US" sz="2000" b="0"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领导人</a:t>
                      </a:r>
                      <a:endParaRPr lang="zh-CN" altLang="en-US" sz="2000" b="0"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a:txBody>
                  <a:tcPr anchor="ct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r>
              <a:tr h="499110">
                <a:tc>
                  <a:txBody>
                    <a:bodyPr/>
                    <a:lstStyle/>
                    <a:p>
                      <a:pPr>
                        <a:buNone/>
                      </a:pPr>
                      <a:endParaRPr lang="zh-CN" altLang="en-US"/>
                    </a:p>
                  </a:txBody>
                  <a:tcP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c>
                  <a:txBody>
                    <a:bodyPr/>
                    <a:lstStyle/>
                    <a:p>
                      <a:pPr>
                        <a:buNone/>
                      </a:pPr>
                      <a:endParaRPr lang="zh-CN" altLang="en-US" dirty="0"/>
                    </a:p>
                  </a:txBody>
                  <a:tcP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c>
                  <a:txBody>
                    <a:bodyPr/>
                    <a:lstStyle/>
                    <a:p>
                      <a:pPr>
                        <a:buNone/>
                      </a:pPr>
                      <a:endParaRPr lang="zh-CN" altLang="en-US"/>
                    </a:p>
                  </a:txBody>
                  <a:tcP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c>
                  <a:txBody>
                    <a:bodyPr/>
                    <a:lstStyle/>
                    <a:p>
                      <a:pPr>
                        <a:buNone/>
                      </a:pPr>
                      <a:endParaRPr lang="zh-CN" altLang="en-US"/>
                    </a:p>
                  </a:txBody>
                  <a:tcP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r>
              <a:tr h="481965">
                <a:tc>
                  <a:txBody>
                    <a:bodyPr/>
                    <a:lstStyle/>
                    <a:p>
                      <a:pPr>
                        <a:buNone/>
                      </a:pPr>
                      <a:endParaRPr lang="zh-CN" altLang="en-US"/>
                    </a:p>
                  </a:txBody>
                  <a:tcP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c>
                  <a:txBody>
                    <a:bodyPr/>
                    <a:lstStyle/>
                    <a:p>
                      <a:pPr>
                        <a:buNone/>
                      </a:pPr>
                      <a:endParaRPr lang="zh-CN" altLang="en-US"/>
                    </a:p>
                  </a:txBody>
                  <a:tcP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c>
                  <a:txBody>
                    <a:bodyPr/>
                    <a:lstStyle/>
                    <a:p>
                      <a:pPr>
                        <a:buNone/>
                      </a:pPr>
                      <a:endParaRPr lang="zh-CN" altLang="en-US"/>
                    </a:p>
                  </a:txBody>
                  <a:tcP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c>
                  <a:txBody>
                    <a:bodyPr/>
                    <a:lstStyle/>
                    <a:p>
                      <a:pPr>
                        <a:buNone/>
                      </a:pPr>
                      <a:endParaRPr lang="zh-CN" altLang="en-US"/>
                    </a:p>
                  </a:txBody>
                  <a:tcP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r>
              <a:tr h="481965">
                <a:tc>
                  <a:txBody>
                    <a:bodyPr/>
                    <a:lstStyle/>
                    <a:p>
                      <a:pPr>
                        <a:buNone/>
                      </a:pPr>
                      <a:endParaRPr lang="zh-CN" altLang="en-US"/>
                    </a:p>
                  </a:txBody>
                  <a:tcP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c>
                  <a:txBody>
                    <a:bodyPr/>
                    <a:lstStyle/>
                    <a:p>
                      <a:pPr>
                        <a:buNone/>
                      </a:pPr>
                      <a:endParaRPr lang="zh-CN" altLang="en-US"/>
                    </a:p>
                  </a:txBody>
                  <a:tcP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c>
                  <a:txBody>
                    <a:bodyPr/>
                    <a:lstStyle/>
                    <a:p>
                      <a:pPr>
                        <a:buNone/>
                      </a:pPr>
                      <a:endParaRPr lang="zh-CN" altLang="en-US"/>
                    </a:p>
                  </a:txBody>
                  <a:tcP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c>
                  <a:txBody>
                    <a:bodyPr/>
                    <a:lstStyle/>
                    <a:p>
                      <a:pPr>
                        <a:buNone/>
                      </a:pPr>
                      <a:endParaRPr lang="zh-CN" altLang="en-US"/>
                    </a:p>
                  </a:txBody>
                  <a:tcP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r>
              <a:tr h="632460">
                <a:tc>
                  <a:txBody>
                    <a:bodyPr/>
                    <a:lstStyle/>
                    <a:p>
                      <a:pPr>
                        <a:buNone/>
                      </a:pPr>
                      <a:endParaRPr lang="zh-CN" altLang="en-US"/>
                    </a:p>
                  </a:txBody>
                  <a:tcP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c>
                  <a:txBody>
                    <a:bodyPr/>
                    <a:lstStyle/>
                    <a:p>
                      <a:pPr>
                        <a:buNone/>
                      </a:pPr>
                      <a:endParaRPr lang="zh-CN" altLang="en-US"/>
                    </a:p>
                  </a:txBody>
                  <a:tcP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c>
                  <a:txBody>
                    <a:bodyPr/>
                    <a:lstStyle/>
                    <a:p>
                      <a:pPr>
                        <a:buNone/>
                      </a:pPr>
                      <a:endParaRPr lang="zh-CN" altLang="en-US" dirty="0"/>
                    </a:p>
                  </a:txBody>
                  <a:tcP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c>
                  <a:txBody>
                    <a:bodyPr/>
                    <a:lstStyle/>
                    <a:p>
                      <a:pPr>
                        <a:buNone/>
                      </a:pPr>
                      <a:endParaRPr lang="zh-CN" altLang="en-US"/>
                    </a:p>
                  </a:txBody>
                  <a:tcPr>
                    <a:lnL w="12700">
                      <a:solidFill>
                        <a:schemeClr val="accent3">
                          <a:lumMod val="60000"/>
                          <a:lumOff val="40000"/>
                        </a:schemeClr>
                      </a:solidFill>
                      <a:prstDash val="solid"/>
                    </a:lnL>
                    <a:lnR w="12700">
                      <a:solidFill>
                        <a:schemeClr val="accent3">
                          <a:lumMod val="60000"/>
                          <a:lumOff val="40000"/>
                        </a:schemeClr>
                      </a:solidFill>
                      <a:prstDash val="solid"/>
                    </a:lnR>
                    <a:lnT w="12700">
                      <a:solidFill>
                        <a:schemeClr val="accent3">
                          <a:lumMod val="60000"/>
                          <a:lumOff val="40000"/>
                        </a:schemeClr>
                      </a:solidFill>
                      <a:prstDash val="solid"/>
                    </a:lnT>
                    <a:lnB w="12700">
                      <a:solidFill>
                        <a:schemeClr val="accent3">
                          <a:lumMod val="60000"/>
                          <a:lumOff val="40000"/>
                        </a:schemeClr>
                      </a:solidFill>
                      <a:prstDash val="solid"/>
                    </a:lnB>
                  </a:tcPr>
                </a:tc>
              </a:tr>
            </a:tbl>
          </a:graphicData>
        </a:graphic>
      </p:graphicFrame>
      <p:sp>
        <p:nvSpPr>
          <p:cNvPr id="10" name="文本框 9"/>
          <p:cNvSpPr txBox="1"/>
          <p:nvPr>
            <p:custDataLst>
              <p:tags r:id="rId9"/>
            </p:custDataLst>
          </p:nvPr>
        </p:nvSpPr>
        <p:spPr>
          <a:xfrm>
            <a:off x="3923665" y="2752090"/>
            <a:ext cx="1459230" cy="364490"/>
          </a:xfrm>
          <a:prstGeom prst="rect">
            <a:avLst/>
          </a:prstGeom>
          <a:noFill/>
        </p:spPr>
        <p:txBody>
          <a:bodyPr wrap="square" rtlCol="0">
            <a:noAutofit/>
          </a:bodyPr>
          <a:lstStyle/>
          <a:p>
            <a:r>
              <a:rPr lang="zh-CN" altLang="en-US" sz="1800" b="1">
                <a:highlight>
                  <a:srgbClr val="FFFF00"/>
                </a:highlight>
                <a:latin typeface="黑体" panose="02010609060101010101" pitchFamily="49" charset="-122"/>
                <a:ea typeface="黑体" panose="02010609060101010101" pitchFamily="49" charset="-122"/>
              </a:rPr>
              <a:t>萍浏醴起义</a:t>
            </a:r>
            <a:endParaRPr lang="zh-CN" altLang="en-US" sz="1800" b="1">
              <a:highlight>
                <a:srgbClr val="FFFF00"/>
              </a:highlight>
              <a:latin typeface="黑体" panose="02010609060101010101" pitchFamily="49" charset="-122"/>
              <a:ea typeface="黑体" panose="02010609060101010101" pitchFamily="49" charset="-122"/>
            </a:endParaRPr>
          </a:p>
        </p:txBody>
      </p:sp>
      <p:sp>
        <p:nvSpPr>
          <p:cNvPr id="11" name="文本框 10"/>
          <p:cNvSpPr txBox="1"/>
          <p:nvPr>
            <p:custDataLst>
              <p:tags r:id="rId10"/>
            </p:custDataLst>
          </p:nvPr>
        </p:nvSpPr>
        <p:spPr>
          <a:xfrm>
            <a:off x="5245630" y="2751984"/>
            <a:ext cx="1134745" cy="176530"/>
          </a:xfrm>
          <a:prstGeom prst="rect">
            <a:avLst/>
          </a:prstGeom>
          <a:noFill/>
        </p:spPr>
        <p:txBody>
          <a:bodyPr wrap="square" rtlCol="0">
            <a:noAutofit/>
          </a:bodyPr>
          <a:lstStyle/>
          <a:p>
            <a:r>
              <a:rPr lang="en-US" altLang="zh-CN" sz="2000" b="1" dirty="0">
                <a:latin typeface="黑体" panose="02010609060101010101" pitchFamily="49" charset="-122"/>
                <a:ea typeface="黑体" panose="02010609060101010101" pitchFamily="49" charset="-122"/>
                <a:cs typeface="汉仪楷体简" panose="02010600000101010101" charset="-128"/>
              </a:rPr>
              <a:t>1906</a:t>
            </a:r>
            <a:r>
              <a:rPr lang="zh-CN" altLang="en-US" sz="2000" b="1" dirty="0">
                <a:latin typeface="黑体" panose="02010609060101010101" pitchFamily="49" charset="-122"/>
                <a:ea typeface="黑体" panose="02010609060101010101" pitchFamily="49" charset="-122"/>
                <a:cs typeface="汉仪楷体简" panose="02010600000101010101" charset="-128"/>
              </a:rPr>
              <a:t>年</a:t>
            </a:r>
            <a:endParaRPr lang="zh-CN" altLang="en-US" sz="2000" b="1" dirty="0">
              <a:latin typeface="黑体" panose="02010609060101010101" pitchFamily="49" charset="-122"/>
              <a:ea typeface="黑体" panose="02010609060101010101" pitchFamily="49" charset="-122"/>
              <a:cs typeface="汉仪楷体简" panose="02010600000101010101" charset="-128"/>
            </a:endParaRPr>
          </a:p>
        </p:txBody>
      </p:sp>
      <p:sp>
        <p:nvSpPr>
          <p:cNvPr id="12" name="文本框 11"/>
          <p:cNvSpPr txBox="1"/>
          <p:nvPr>
            <p:custDataLst>
              <p:tags r:id="rId11"/>
            </p:custDataLst>
          </p:nvPr>
        </p:nvSpPr>
        <p:spPr>
          <a:xfrm>
            <a:off x="7812360" y="2655073"/>
            <a:ext cx="936104" cy="632460"/>
          </a:xfrm>
          <a:prstGeom prst="rect">
            <a:avLst/>
          </a:prstGeom>
          <a:noFill/>
        </p:spPr>
        <p:txBody>
          <a:bodyPr wrap="square" rtlCol="0">
            <a:noAutofit/>
          </a:bodyPr>
          <a:lstStyle/>
          <a:p>
            <a:r>
              <a:rPr lang="zh-CN" altLang="en-US" sz="1600" b="1" dirty="0">
                <a:latin typeface="黑体" panose="02010609060101010101" pitchFamily="49" charset="-122"/>
                <a:ea typeface="黑体" panose="02010609060101010101" pitchFamily="49" charset="-122"/>
              </a:rPr>
              <a:t>刘道一</a:t>
            </a:r>
            <a:endParaRPr lang="zh-CN" altLang="en-US" sz="2000" b="1" dirty="0">
              <a:latin typeface="黑体" panose="02010609060101010101" pitchFamily="49" charset="-122"/>
              <a:ea typeface="黑体" panose="02010609060101010101" pitchFamily="49" charset="-122"/>
            </a:endParaRPr>
          </a:p>
          <a:p>
            <a:r>
              <a:rPr lang="zh-CN" altLang="en-US" sz="1600" b="1" dirty="0">
                <a:latin typeface="黑体" panose="02010609060101010101" pitchFamily="49" charset="-122"/>
                <a:ea typeface="黑体" panose="02010609060101010101" pitchFamily="49" charset="-122"/>
              </a:rPr>
              <a:t>蔡绍南</a:t>
            </a:r>
            <a:endParaRPr lang="zh-CN" altLang="en-US" sz="1600" b="1" dirty="0">
              <a:latin typeface="黑体" panose="02010609060101010101" pitchFamily="49" charset="-122"/>
              <a:ea typeface="黑体" panose="02010609060101010101" pitchFamily="49" charset="-122"/>
            </a:endParaRPr>
          </a:p>
        </p:txBody>
      </p:sp>
      <p:sp>
        <p:nvSpPr>
          <p:cNvPr id="13" name="文本框 12"/>
          <p:cNvSpPr txBox="1"/>
          <p:nvPr>
            <p:custDataLst>
              <p:tags r:id="rId12"/>
            </p:custDataLst>
          </p:nvPr>
        </p:nvSpPr>
        <p:spPr>
          <a:xfrm>
            <a:off x="3851910" y="3075806"/>
            <a:ext cx="1542415" cy="321945"/>
          </a:xfrm>
          <a:prstGeom prst="rect">
            <a:avLst/>
          </a:prstGeom>
          <a:noFill/>
        </p:spPr>
        <p:txBody>
          <a:bodyPr wrap="square" rtlCol="0">
            <a:noAutofit/>
          </a:bodyPr>
          <a:lstStyle/>
          <a:p>
            <a:pPr algn="ctr"/>
            <a:r>
              <a:rPr lang="zh-CN" altLang="en-US" sz="1800" b="1" dirty="0">
                <a:latin typeface="黑体" panose="02010609060101010101" pitchFamily="49" charset="-122"/>
                <a:ea typeface="黑体" panose="02010609060101010101" pitchFamily="49" charset="-122"/>
              </a:rPr>
              <a:t>安庆、</a:t>
            </a:r>
            <a:endParaRPr lang="zh-CN" altLang="en-US" sz="1800" b="1" dirty="0">
              <a:latin typeface="黑体" panose="02010609060101010101" pitchFamily="49" charset="-122"/>
              <a:ea typeface="黑体" panose="02010609060101010101" pitchFamily="49" charset="-122"/>
            </a:endParaRPr>
          </a:p>
          <a:p>
            <a:pPr algn="ctr"/>
            <a:r>
              <a:rPr lang="zh-CN" altLang="en-US" sz="1800" b="1" dirty="0">
                <a:latin typeface="黑体" panose="02010609060101010101" pitchFamily="49" charset="-122"/>
                <a:ea typeface="黑体" panose="02010609060101010101" pitchFamily="49" charset="-122"/>
              </a:rPr>
              <a:t>绍兴起义</a:t>
            </a:r>
            <a:endParaRPr lang="zh-CN" altLang="en-US" sz="1800" b="1" dirty="0">
              <a:latin typeface="黑体" panose="02010609060101010101" pitchFamily="49" charset="-122"/>
              <a:ea typeface="黑体" panose="02010609060101010101" pitchFamily="49" charset="-122"/>
            </a:endParaRPr>
          </a:p>
        </p:txBody>
      </p:sp>
      <p:sp>
        <p:nvSpPr>
          <p:cNvPr id="14" name="文本框 13"/>
          <p:cNvSpPr txBox="1"/>
          <p:nvPr>
            <p:custDataLst>
              <p:tags r:id="rId13"/>
            </p:custDataLst>
          </p:nvPr>
        </p:nvSpPr>
        <p:spPr>
          <a:xfrm>
            <a:off x="5141595" y="3261995"/>
            <a:ext cx="1144270" cy="176530"/>
          </a:xfrm>
          <a:prstGeom prst="rect">
            <a:avLst/>
          </a:prstGeom>
          <a:noFill/>
        </p:spPr>
        <p:txBody>
          <a:bodyPr wrap="square" rtlCol="0">
            <a:noAutofit/>
          </a:bodyPr>
          <a:lstStyle/>
          <a:p>
            <a:pPr algn="ctr"/>
            <a:r>
              <a:rPr lang="en-US" altLang="zh-CN" sz="2000" b="1">
                <a:latin typeface="黑体" panose="02010609060101010101" pitchFamily="49" charset="-122"/>
                <a:ea typeface="黑体" panose="02010609060101010101" pitchFamily="49" charset="-122"/>
                <a:cs typeface="汉仪楷体简" panose="02010600000101010101" charset="-128"/>
              </a:rPr>
              <a:t>1907</a:t>
            </a:r>
            <a:r>
              <a:rPr lang="zh-CN" altLang="en-US" sz="2000" b="1">
                <a:latin typeface="黑体" panose="02010609060101010101" pitchFamily="49" charset="-122"/>
                <a:ea typeface="黑体" panose="02010609060101010101" pitchFamily="49" charset="-122"/>
                <a:cs typeface="汉仪楷体简" panose="02010600000101010101" charset="-128"/>
              </a:rPr>
              <a:t>年</a:t>
            </a:r>
            <a:endParaRPr lang="zh-CN" altLang="en-US" sz="2000" b="1">
              <a:latin typeface="黑体" panose="02010609060101010101" pitchFamily="49" charset="-122"/>
              <a:ea typeface="黑体" panose="02010609060101010101" pitchFamily="49" charset="-122"/>
              <a:cs typeface="汉仪楷体简" panose="02010600000101010101" charset="-128"/>
            </a:endParaRPr>
          </a:p>
        </p:txBody>
      </p:sp>
      <p:sp>
        <p:nvSpPr>
          <p:cNvPr id="17" name="文本框 16"/>
          <p:cNvSpPr txBox="1"/>
          <p:nvPr>
            <p:custDataLst>
              <p:tags r:id="rId14"/>
            </p:custDataLst>
          </p:nvPr>
        </p:nvSpPr>
        <p:spPr>
          <a:xfrm>
            <a:off x="6228080" y="3261995"/>
            <a:ext cx="1753870" cy="176530"/>
          </a:xfrm>
          <a:prstGeom prst="rect">
            <a:avLst/>
          </a:prstGeom>
          <a:noFill/>
        </p:spPr>
        <p:txBody>
          <a:bodyPr wrap="square" rtlCol="0">
            <a:noAutofit/>
          </a:bodyPr>
          <a:lstStyle/>
          <a:p>
            <a:r>
              <a:rPr lang="zh-CN" altLang="en-US" sz="1800" b="1" dirty="0">
                <a:latin typeface="黑体" panose="02010609060101010101" pitchFamily="49" charset="-122"/>
                <a:ea typeface="黑体" panose="02010609060101010101" pitchFamily="49" charset="-122"/>
              </a:rPr>
              <a:t>安庆、绍兴</a:t>
            </a:r>
            <a:endParaRPr lang="zh-CN" altLang="en-US" sz="1800" b="1" dirty="0">
              <a:latin typeface="黑体" panose="02010609060101010101" pitchFamily="49" charset="-122"/>
              <a:ea typeface="黑体" panose="02010609060101010101" pitchFamily="49" charset="-122"/>
            </a:endParaRPr>
          </a:p>
        </p:txBody>
      </p:sp>
      <p:sp>
        <p:nvSpPr>
          <p:cNvPr id="21" name="文本框 20"/>
          <p:cNvSpPr txBox="1"/>
          <p:nvPr>
            <p:custDataLst>
              <p:tags r:id="rId15"/>
            </p:custDataLst>
          </p:nvPr>
        </p:nvSpPr>
        <p:spPr>
          <a:xfrm>
            <a:off x="7602855" y="3165475"/>
            <a:ext cx="1219200" cy="594360"/>
          </a:xfrm>
          <a:prstGeom prst="rect">
            <a:avLst/>
          </a:prstGeom>
          <a:noFill/>
        </p:spPr>
        <p:txBody>
          <a:bodyPr wrap="square" rtlCol="0">
            <a:noAutofit/>
          </a:bodyPr>
          <a:lstStyle/>
          <a:p>
            <a:pPr algn="ctr"/>
            <a:r>
              <a:rPr lang="zh-CN" altLang="en-US" sz="1400" b="1" dirty="0">
                <a:latin typeface="黑体" panose="02010609060101010101" pitchFamily="49" charset="-122"/>
                <a:ea typeface="黑体" panose="02010609060101010101" pitchFamily="49" charset="-122"/>
              </a:rPr>
              <a:t>徐锡麟</a:t>
            </a:r>
            <a:endParaRPr lang="zh-CN" altLang="en-US" sz="1800" b="1" dirty="0">
              <a:latin typeface="黑体" panose="02010609060101010101" pitchFamily="49" charset="-122"/>
              <a:ea typeface="黑体" panose="02010609060101010101" pitchFamily="49" charset="-122"/>
            </a:endParaRPr>
          </a:p>
          <a:p>
            <a:pPr algn="ctr"/>
            <a:r>
              <a:rPr lang="zh-CN" altLang="en-US" sz="1400" b="1" dirty="0">
                <a:latin typeface="黑体" panose="02010609060101010101" pitchFamily="49" charset="-122"/>
                <a:ea typeface="黑体" panose="02010609060101010101" pitchFamily="49" charset="-122"/>
              </a:rPr>
              <a:t>秋瑾</a:t>
            </a:r>
            <a:endParaRPr lang="zh-CN" altLang="en-US" sz="1400" b="1" dirty="0">
              <a:latin typeface="黑体" panose="02010609060101010101" pitchFamily="49" charset="-122"/>
              <a:ea typeface="黑体" panose="02010609060101010101" pitchFamily="49" charset="-122"/>
            </a:endParaRPr>
          </a:p>
        </p:txBody>
      </p:sp>
      <p:sp>
        <p:nvSpPr>
          <p:cNvPr id="22" name="文本框 21"/>
          <p:cNvSpPr txBox="1"/>
          <p:nvPr>
            <p:custDataLst>
              <p:tags r:id="rId16"/>
            </p:custDataLst>
          </p:nvPr>
        </p:nvSpPr>
        <p:spPr>
          <a:xfrm>
            <a:off x="3995420" y="3759835"/>
            <a:ext cx="1517015" cy="176530"/>
          </a:xfrm>
          <a:prstGeom prst="rect">
            <a:avLst/>
          </a:prstGeom>
          <a:noFill/>
        </p:spPr>
        <p:txBody>
          <a:bodyPr wrap="square" rtlCol="0">
            <a:noAutofit/>
          </a:bodyPr>
          <a:lstStyle/>
          <a:p>
            <a:r>
              <a:rPr lang="zh-CN" altLang="en-US" sz="1800" b="1">
                <a:latin typeface="黑体" panose="02010609060101010101" pitchFamily="49" charset="-122"/>
                <a:ea typeface="黑体" panose="02010609060101010101" pitchFamily="49" charset="-122"/>
              </a:rPr>
              <a:t>广西起义</a:t>
            </a:r>
            <a:endParaRPr lang="zh-CN" altLang="en-US" sz="1800" b="1">
              <a:latin typeface="黑体" panose="02010609060101010101" pitchFamily="49" charset="-122"/>
              <a:ea typeface="黑体" panose="02010609060101010101" pitchFamily="49" charset="-122"/>
            </a:endParaRPr>
          </a:p>
        </p:txBody>
      </p:sp>
      <p:sp>
        <p:nvSpPr>
          <p:cNvPr id="24" name="文本框 23"/>
          <p:cNvSpPr txBox="1"/>
          <p:nvPr>
            <p:custDataLst>
              <p:tags r:id="rId17"/>
            </p:custDataLst>
          </p:nvPr>
        </p:nvSpPr>
        <p:spPr>
          <a:xfrm>
            <a:off x="5265316" y="3759835"/>
            <a:ext cx="1095375" cy="176530"/>
          </a:xfrm>
          <a:prstGeom prst="rect">
            <a:avLst/>
          </a:prstGeom>
          <a:noFill/>
        </p:spPr>
        <p:txBody>
          <a:bodyPr wrap="square" rtlCol="0">
            <a:noAutofit/>
          </a:bodyPr>
          <a:lstStyle/>
          <a:p>
            <a:r>
              <a:rPr lang="en-US" altLang="zh-CN" sz="1800" b="1" dirty="0">
                <a:latin typeface="黑体" panose="02010609060101010101" pitchFamily="49" charset="-122"/>
                <a:ea typeface="黑体" panose="02010609060101010101" pitchFamily="49" charset="-122"/>
                <a:cs typeface="汉仪楷体简" panose="02010600000101010101" charset="-128"/>
              </a:rPr>
              <a:t>1907</a:t>
            </a:r>
            <a:r>
              <a:rPr lang="zh-CN" altLang="en-US" sz="1800" b="1" dirty="0">
                <a:latin typeface="黑体" panose="02010609060101010101" pitchFamily="49" charset="-122"/>
                <a:ea typeface="黑体" panose="02010609060101010101" pitchFamily="49" charset="-122"/>
                <a:cs typeface="汉仪楷体简" panose="02010600000101010101" charset="-128"/>
              </a:rPr>
              <a:t>年</a:t>
            </a:r>
            <a:endParaRPr lang="zh-CN" altLang="en-US" sz="1800" b="1" dirty="0">
              <a:latin typeface="黑体" panose="02010609060101010101" pitchFamily="49" charset="-122"/>
              <a:ea typeface="黑体" panose="02010609060101010101" pitchFamily="49" charset="-122"/>
              <a:cs typeface="汉仪楷体简" panose="02010600000101010101" charset="-128"/>
            </a:endParaRPr>
          </a:p>
        </p:txBody>
      </p:sp>
      <p:sp>
        <p:nvSpPr>
          <p:cNvPr id="25" name="文本框 24"/>
          <p:cNvSpPr txBox="1"/>
          <p:nvPr>
            <p:custDataLst>
              <p:tags r:id="rId18"/>
            </p:custDataLst>
          </p:nvPr>
        </p:nvSpPr>
        <p:spPr>
          <a:xfrm>
            <a:off x="6286787" y="3793595"/>
            <a:ext cx="1682750" cy="176530"/>
          </a:xfrm>
          <a:prstGeom prst="rect">
            <a:avLst/>
          </a:prstGeom>
          <a:noFill/>
        </p:spPr>
        <p:txBody>
          <a:bodyPr wrap="square" rtlCol="0">
            <a:noAutofit/>
          </a:bodyPr>
          <a:lstStyle/>
          <a:p>
            <a:r>
              <a:rPr lang="zh-CN" altLang="en-US" sz="1600" b="1" dirty="0">
                <a:latin typeface="黑体" panose="02010609060101010101" pitchFamily="49" charset="-122"/>
                <a:ea typeface="黑体" panose="02010609060101010101" pitchFamily="49" charset="-122"/>
              </a:rPr>
              <a:t>广西镇南关</a:t>
            </a:r>
            <a:endParaRPr lang="zh-CN" altLang="en-US" sz="1600" b="1" dirty="0">
              <a:latin typeface="黑体" panose="02010609060101010101" pitchFamily="49" charset="-122"/>
              <a:ea typeface="黑体" panose="02010609060101010101" pitchFamily="49" charset="-122"/>
            </a:endParaRPr>
          </a:p>
        </p:txBody>
      </p:sp>
      <p:sp>
        <p:nvSpPr>
          <p:cNvPr id="26" name="文本框 25"/>
          <p:cNvSpPr txBox="1"/>
          <p:nvPr>
            <p:custDataLst>
              <p:tags r:id="rId19"/>
            </p:custDataLst>
          </p:nvPr>
        </p:nvSpPr>
        <p:spPr>
          <a:xfrm>
            <a:off x="7613015" y="3609340"/>
            <a:ext cx="1198880" cy="321945"/>
          </a:xfrm>
          <a:prstGeom prst="rect">
            <a:avLst/>
          </a:prstGeom>
          <a:noFill/>
        </p:spPr>
        <p:txBody>
          <a:bodyPr wrap="square" rtlCol="0">
            <a:noAutofit/>
          </a:bodyPr>
          <a:lstStyle/>
          <a:p>
            <a:pPr algn="ctr"/>
            <a:r>
              <a:rPr lang="zh-CN" altLang="en-US" sz="1600" b="1" dirty="0">
                <a:latin typeface="黑体" panose="02010609060101010101" pitchFamily="49" charset="-122"/>
                <a:ea typeface="黑体" panose="02010609060101010101" pitchFamily="49" charset="-122"/>
              </a:rPr>
              <a:t>孙中山</a:t>
            </a:r>
            <a:endParaRPr lang="zh-CN" altLang="en-US" sz="1600" b="1" dirty="0">
              <a:latin typeface="黑体" panose="02010609060101010101" pitchFamily="49" charset="-122"/>
              <a:ea typeface="黑体" panose="02010609060101010101" pitchFamily="49" charset="-122"/>
            </a:endParaRPr>
          </a:p>
          <a:p>
            <a:pPr algn="ctr"/>
            <a:r>
              <a:rPr lang="zh-CN" altLang="en-US" sz="1600" b="1" dirty="0">
                <a:latin typeface="黑体" panose="02010609060101010101" pitchFamily="49" charset="-122"/>
                <a:ea typeface="黑体" panose="02010609060101010101" pitchFamily="49" charset="-122"/>
              </a:rPr>
              <a:t>黄兴</a:t>
            </a:r>
            <a:endParaRPr lang="zh-CN" altLang="en-US" sz="1600" b="1" dirty="0">
              <a:latin typeface="黑体" panose="02010609060101010101" pitchFamily="49" charset="-122"/>
              <a:ea typeface="黑体" panose="02010609060101010101" pitchFamily="49" charset="-122"/>
            </a:endParaRPr>
          </a:p>
        </p:txBody>
      </p:sp>
      <p:sp>
        <p:nvSpPr>
          <p:cNvPr id="31" name="文本框 30"/>
          <p:cNvSpPr txBox="1"/>
          <p:nvPr>
            <p:custDataLst>
              <p:tags r:id="rId20"/>
            </p:custDataLst>
          </p:nvPr>
        </p:nvSpPr>
        <p:spPr>
          <a:xfrm>
            <a:off x="6155690" y="2679700"/>
            <a:ext cx="1515110" cy="436880"/>
          </a:xfrm>
          <a:prstGeom prst="rect">
            <a:avLst/>
          </a:prstGeom>
          <a:noFill/>
        </p:spPr>
        <p:txBody>
          <a:bodyPr wrap="square" rtlCol="0">
            <a:noAutofit/>
          </a:bodyPr>
          <a:lstStyle/>
          <a:p>
            <a:pPr algn="ctr"/>
            <a:r>
              <a:rPr lang="zh-CN" altLang="en-US" sz="1400" b="1">
                <a:latin typeface="黑体" panose="02010609060101010101" pitchFamily="49" charset="-122"/>
                <a:ea typeface="黑体" panose="02010609060101010101" pitchFamily="49" charset="-122"/>
              </a:rPr>
              <a:t>萍乡、浏阳、</a:t>
            </a:r>
            <a:endParaRPr lang="zh-CN" altLang="en-US" sz="1400" b="1">
              <a:latin typeface="黑体" panose="02010609060101010101" pitchFamily="49" charset="-122"/>
              <a:ea typeface="黑体" panose="02010609060101010101" pitchFamily="49" charset="-122"/>
            </a:endParaRPr>
          </a:p>
          <a:p>
            <a:pPr algn="ctr"/>
            <a:r>
              <a:rPr lang="zh-CN" altLang="en-US" sz="1400" b="1">
                <a:latin typeface="黑体" panose="02010609060101010101" pitchFamily="49" charset="-122"/>
                <a:ea typeface="黑体" panose="02010609060101010101" pitchFamily="49" charset="-122"/>
              </a:rPr>
              <a:t>醴陵</a:t>
            </a:r>
            <a:endParaRPr lang="zh-CN" altLang="en-US" sz="1400" b="1">
              <a:latin typeface="黑体" panose="02010609060101010101" pitchFamily="49" charset="-122"/>
              <a:ea typeface="黑体" panose="02010609060101010101" pitchFamily="49" charset="-122"/>
            </a:endParaRPr>
          </a:p>
        </p:txBody>
      </p:sp>
      <p:sp>
        <p:nvSpPr>
          <p:cNvPr id="34" name="文本框 33"/>
          <p:cNvSpPr txBox="1"/>
          <p:nvPr>
            <p:custDataLst>
              <p:tags r:id="rId21"/>
            </p:custDataLst>
          </p:nvPr>
        </p:nvSpPr>
        <p:spPr>
          <a:xfrm>
            <a:off x="3900460" y="4335283"/>
            <a:ext cx="1341755" cy="151130"/>
          </a:xfrm>
          <a:prstGeom prst="rect">
            <a:avLst/>
          </a:prstGeom>
          <a:noFill/>
        </p:spPr>
        <p:txBody>
          <a:bodyPr wrap="square" rtlCol="0">
            <a:noAutofit/>
          </a:bodyPr>
          <a:lstStyle/>
          <a:p>
            <a:pPr algn="ctr"/>
            <a:r>
              <a:rPr lang="zh-CN" altLang="en-US" sz="1800" b="1" dirty="0">
                <a:highlight>
                  <a:srgbClr val="FFFF00"/>
                </a:highlight>
                <a:latin typeface="黑体" panose="02010609060101010101" pitchFamily="49" charset="-122"/>
                <a:ea typeface="黑体" panose="02010609060101010101" pitchFamily="49" charset="-122"/>
              </a:rPr>
              <a:t>黄花岗起义</a:t>
            </a:r>
            <a:endParaRPr lang="zh-CN" altLang="en-US" sz="1800" b="1" dirty="0">
              <a:highlight>
                <a:srgbClr val="FFFF00"/>
              </a:highlight>
              <a:latin typeface="黑体" panose="02010609060101010101" pitchFamily="49" charset="-122"/>
              <a:ea typeface="黑体" panose="02010609060101010101" pitchFamily="49" charset="-122"/>
            </a:endParaRPr>
          </a:p>
        </p:txBody>
      </p:sp>
      <p:sp>
        <p:nvSpPr>
          <p:cNvPr id="36" name="文本框 35"/>
          <p:cNvSpPr txBox="1"/>
          <p:nvPr>
            <p:custDataLst>
              <p:tags r:id="rId22"/>
            </p:custDataLst>
          </p:nvPr>
        </p:nvSpPr>
        <p:spPr>
          <a:xfrm>
            <a:off x="5147945" y="4338955"/>
            <a:ext cx="1137920" cy="176530"/>
          </a:xfrm>
          <a:prstGeom prst="rect">
            <a:avLst/>
          </a:prstGeom>
          <a:noFill/>
        </p:spPr>
        <p:txBody>
          <a:bodyPr wrap="square" rtlCol="0">
            <a:noAutofit/>
          </a:bodyPr>
          <a:lstStyle/>
          <a:p>
            <a:pPr algn="ctr"/>
            <a:r>
              <a:rPr lang="en-US" altLang="zh-CN" sz="1800" b="1">
                <a:latin typeface="黑体" panose="02010609060101010101" pitchFamily="49" charset="-122"/>
                <a:ea typeface="黑体" panose="02010609060101010101" pitchFamily="49" charset="-122"/>
                <a:cs typeface="汉仪楷体简" panose="02010600000101010101" charset="-128"/>
              </a:rPr>
              <a:t>1910</a:t>
            </a:r>
            <a:r>
              <a:rPr lang="zh-CN" altLang="en-US" sz="1800" b="1">
                <a:latin typeface="黑体" panose="02010609060101010101" pitchFamily="49" charset="-122"/>
                <a:ea typeface="黑体" panose="02010609060101010101" pitchFamily="49" charset="-122"/>
                <a:cs typeface="汉仪楷体简" panose="02010600000101010101" charset="-128"/>
              </a:rPr>
              <a:t>年</a:t>
            </a:r>
            <a:endParaRPr lang="zh-CN" altLang="en-US" sz="1800" b="1">
              <a:latin typeface="黑体" panose="02010609060101010101" pitchFamily="49" charset="-122"/>
              <a:ea typeface="黑体" panose="02010609060101010101" pitchFamily="49" charset="-122"/>
              <a:cs typeface="汉仪楷体简" panose="02010600000101010101" charset="-128"/>
            </a:endParaRPr>
          </a:p>
        </p:txBody>
      </p:sp>
      <p:sp>
        <p:nvSpPr>
          <p:cNvPr id="37" name="文本框 36"/>
          <p:cNvSpPr txBox="1"/>
          <p:nvPr>
            <p:custDataLst>
              <p:tags r:id="rId23"/>
            </p:custDataLst>
          </p:nvPr>
        </p:nvSpPr>
        <p:spPr>
          <a:xfrm>
            <a:off x="6286787" y="4322583"/>
            <a:ext cx="1682750" cy="176530"/>
          </a:xfrm>
          <a:prstGeom prst="rect">
            <a:avLst/>
          </a:prstGeom>
          <a:noFill/>
        </p:spPr>
        <p:txBody>
          <a:bodyPr wrap="square" rtlCol="0">
            <a:noAutofit/>
          </a:bodyPr>
          <a:lstStyle/>
          <a:p>
            <a:r>
              <a:rPr lang="zh-CN" altLang="en-US" sz="1600" b="1" dirty="0">
                <a:latin typeface="黑体" panose="02010609060101010101" pitchFamily="49" charset="-122"/>
                <a:ea typeface="黑体" panose="02010609060101010101" pitchFamily="49" charset="-122"/>
              </a:rPr>
              <a:t>广州黄花岗</a:t>
            </a:r>
            <a:endParaRPr lang="zh-CN" altLang="en-US" sz="1600" b="1" dirty="0">
              <a:latin typeface="黑体" panose="02010609060101010101" pitchFamily="49" charset="-122"/>
              <a:ea typeface="黑体" panose="02010609060101010101" pitchFamily="49" charset="-122"/>
            </a:endParaRPr>
          </a:p>
        </p:txBody>
      </p:sp>
      <p:sp>
        <p:nvSpPr>
          <p:cNvPr id="38" name="文本框 37"/>
          <p:cNvSpPr txBox="1"/>
          <p:nvPr>
            <p:custDataLst>
              <p:tags r:id="rId24"/>
            </p:custDataLst>
          </p:nvPr>
        </p:nvSpPr>
        <p:spPr>
          <a:xfrm>
            <a:off x="7637780" y="4227830"/>
            <a:ext cx="1149350" cy="405130"/>
          </a:xfrm>
          <a:prstGeom prst="rect">
            <a:avLst/>
          </a:prstGeom>
          <a:noFill/>
        </p:spPr>
        <p:txBody>
          <a:bodyPr wrap="square" rtlCol="0">
            <a:noAutofit/>
          </a:bodyPr>
          <a:lstStyle/>
          <a:p>
            <a:r>
              <a:rPr lang="zh-CN" altLang="en-US" sz="1400" b="1" dirty="0">
                <a:latin typeface="黑体" panose="02010609060101010101" pitchFamily="49" charset="-122"/>
                <a:ea typeface="黑体" panose="02010609060101010101" pitchFamily="49" charset="-122"/>
              </a:rPr>
              <a:t>孙中山、黄兴、赵声等</a:t>
            </a:r>
            <a:endParaRPr lang="zh-CN" altLang="en-US" sz="1400" b="1" dirty="0">
              <a:latin typeface="黑体" panose="02010609060101010101" pitchFamily="49" charset="-122"/>
              <a:ea typeface="黑体" panose="02010609060101010101" pitchFamily="49" charset="-122"/>
            </a:endParaRPr>
          </a:p>
        </p:txBody>
      </p:sp>
      <p:sp>
        <p:nvSpPr>
          <p:cNvPr id="27" name="文本框 26"/>
          <p:cNvSpPr txBox="1"/>
          <p:nvPr>
            <p:custDataLst>
              <p:tags r:id="rId25"/>
            </p:custDataLst>
          </p:nvPr>
        </p:nvSpPr>
        <p:spPr>
          <a:xfrm>
            <a:off x="2315527" y="1614520"/>
            <a:ext cx="4876800" cy="2689860"/>
          </a:xfrm>
          <a:prstGeom prst="rect">
            <a:avLst/>
          </a:prstGeom>
          <a:solidFill>
            <a:schemeClr val="bg1"/>
          </a:solidFill>
        </p:spPr>
        <p:txBody>
          <a:bodyPr wrap="square" rtlCol="0">
            <a:noAutofit/>
          </a:bodyPr>
          <a:lstStyle/>
          <a:p>
            <a:pPr algn="ctr"/>
            <a:r>
              <a:rPr lang="zh-CN" altLang="en-US" sz="13800" b="1" dirty="0">
                <a:solidFill>
                  <a:srgbClr val="663227"/>
                </a:solidFill>
                <a:latin typeface="黑体" panose="02010609060101010101" pitchFamily="49" charset="-122"/>
                <a:ea typeface="黑体" panose="02010609060101010101" pitchFamily="49" charset="-122"/>
              </a:rPr>
              <a:t>失败</a:t>
            </a:r>
            <a:endParaRPr lang="zh-CN" altLang="en-US" sz="13800" b="1" dirty="0">
              <a:solidFill>
                <a:srgbClr val="663227"/>
              </a:solidFill>
              <a:latin typeface="黑体" panose="02010609060101010101" pitchFamily="49" charset="-122"/>
              <a:ea typeface="黑体" panose="02010609060101010101" pitchFamily="49" charset="-122"/>
            </a:endParaRPr>
          </a:p>
        </p:txBody>
      </p:sp>
    </p:spTree>
    <p:custDataLst>
      <p:tags r:id="rId2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childTnLst>
                          </p:cTn>
                        </p:par>
                        <p:par>
                          <p:cTn id="30" fill="hold">
                            <p:stCondLst>
                              <p:cond delay="500"/>
                            </p:stCondLst>
                            <p:childTnLst>
                              <p:par>
                                <p:cTn id="31" presetID="2" presetClass="entr" presetSubtype="4"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childTnLst>
                          </p:cTn>
                        </p:par>
                        <p:par>
                          <p:cTn id="35" fill="hold">
                            <p:stCondLst>
                              <p:cond delay="1000"/>
                            </p:stCondLst>
                            <p:childTnLst>
                              <p:par>
                                <p:cTn id="36" presetID="2" presetClass="entr" presetSubtype="4"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ppt_x"/>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2" presetClass="entr" presetSubtype="4"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ppt_x"/>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childTnLst>
                          </p:cTn>
                        </p:par>
                        <p:par>
                          <p:cTn id="51" fill="hold">
                            <p:stCondLst>
                              <p:cond delay="500"/>
                            </p:stCondLst>
                            <p:childTnLst>
                              <p:par>
                                <p:cTn id="52" presetID="2" presetClass="entr" presetSubtype="4"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500" fill="hold"/>
                                        <p:tgtEl>
                                          <p:spTgt spid="24"/>
                                        </p:tgtEl>
                                        <p:attrNameLst>
                                          <p:attrName>ppt_x</p:attrName>
                                        </p:attrNameLst>
                                      </p:cBhvr>
                                      <p:tavLst>
                                        <p:tav tm="0">
                                          <p:val>
                                            <p:strVal val="#ppt_x"/>
                                          </p:val>
                                        </p:tav>
                                        <p:tav tm="100000">
                                          <p:val>
                                            <p:strVal val="#ppt_x"/>
                                          </p:val>
                                        </p:tav>
                                      </p:tavLst>
                                    </p:anim>
                                    <p:anim calcmode="lin" valueType="num">
                                      <p:cBhvr additive="base">
                                        <p:cTn id="55" dur="500" fill="hold"/>
                                        <p:tgtEl>
                                          <p:spTgt spid="24"/>
                                        </p:tgtEl>
                                        <p:attrNameLst>
                                          <p:attrName>ppt_y</p:attrName>
                                        </p:attrNameLst>
                                      </p:cBhvr>
                                      <p:tavLst>
                                        <p:tav tm="0">
                                          <p:val>
                                            <p:strVal val="1+#ppt_h/2"/>
                                          </p:val>
                                        </p:tav>
                                        <p:tav tm="100000">
                                          <p:val>
                                            <p:strVal val="#ppt_y"/>
                                          </p:val>
                                        </p:tav>
                                      </p:tavLst>
                                    </p:anim>
                                  </p:childTnLst>
                                </p:cTn>
                              </p:par>
                            </p:childTnLst>
                          </p:cTn>
                        </p:par>
                        <p:par>
                          <p:cTn id="56" fill="hold">
                            <p:stCondLst>
                              <p:cond delay="1000"/>
                            </p:stCondLst>
                            <p:childTnLst>
                              <p:par>
                                <p:cTn id="57" presetID="2" presetClass="entr" presetSubtype="4"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500" fill="hold"/>
                                        <p:tgtEl>
                                          <p:spTgt spid="25"/>
                                        </p:tgtEl>
                                        <p:attrNameLst>
                                          <p:attrName>ppt_x</p:attrName>
                                        </p:attrNameLst>
                                      </p:cBhvr>
                                      <p:tavLst>
                                        <p:tav tm="0">
                                          <p:val>
                                            <p:strVal val="#ppt_x"/>
                                          </p:val>
                                        </p:tav>
                                        <p:tav tm="100000">
                                          <p:val>
                                            <p:strVal val="#ppt_x"/>
                                          </p:val>
                                        </p:tav>
                                      </p:tavLst>
                                    </p:anim>
                                    <p:anim calcmode="lin" valueType="num">
                                      <p:cBhvr additive="base">
                                        <p:cTn id="60" dur="500" fill="hold"/>
                                        <p:tgtEl>
                                          <p:spTgt spid="25"/>
                                        </p:tgtEl>
                                        <p:attrNameLst>
                                          <p:attrName>ppt_y</p:attrName>
                                        </p:attrNameLst>
                                      </p:cBhvr>
                                      <p:tavLst>
                                        <p:tav tm="0">
                                          <p:val>
                                            <p:strVal val="1+#ppt_h/2"/>
                                          </p:val>
                                        </p:tav>
                                        <p:tav tm="100000">
                                          <p:val>
                                            <p:strVal val="#ppt_y"/>
                                          </p:val>
                                        </p:tav>
                                      </p:tavLst>
                                    </p:anim>
                                  </p:childTnLst>
                                </p:cTn>
                              </p:par>
                            </p:childTnLst>
                          </p:cTn>
                        </p:par>
                        <p:par>
                          <p:cTn id="61" fill="hold">
                            <p:stCondLst>
                              <p:cond delay="1500"/>
                            </p:stCondLst>
                            <p:childTnLst>
                              <p:par>
                                <p:cTn id="62" presetID="2" presetClass="entr" presetSubtype="4"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 calcmode="lin" valueType="num">
                                      <p:cBhvr additive="base">
                                        <p:cTn id="64" dur="500" fill="hold"/>
                                        <p:tgtEl>
                                          <p:spTgt spid="26"/>
                                        </p:tgtEl>
                                        <p:attrNameLst>
                                          <p:attrName>ppt_x</p:attrName>
                                        </p:attrNameLst>
                                      </p:cBhvr>
                                      <p:tavLst>
                                        <p:tav tm="0">
                                          <p:val>
                                            <p:strVal val="#ppt_x"/>
                                          </p:val>
                                        </p:tav>
                                        <p:tav tm="100000">
                                          <p:val>
                                            <p:strVal val="#ppt_x"/>
                                          </p:val>
                                        </p:tav>
                                      </p:tavLst>
                                    </p:anim>
                                    <p:anim calcmode="lin" valueType="num">
                                      <p:cBhvr additive="base">
                                        <p:cTn id="6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500" fill="hold"/>
                                        <p:tgtEl>
                                          <p:spTgt spid="34"/>
                                        </p:tgtEl>
                                        <p:attrNameLst>
                                          <p:attrName>ppt_x</p:attrName>
                                        </p:attrNameLst>
                                      </p:cBhvr>
                                      <p:tavLst>
                                        <p:tav tm="0">
                                          <p:val>
                                            <p:strVal val="#ppt_x"/>
                                          </p:val>
                                        </p:tav>
                                        <p:tav tm="100000">
                                          <p:val>
                                            <p:strVal val="#ppt_x"/>
                                          </p:val>
                                        </p:tav>
                                      </p:tavLst>
                                    </p:anim>
                                    <p:anim calcmode="lin" valueType="num">
                                      <p:cBhvr additive="base">
                                        <p:cTn id="71" dur="500" fill="hold"/>
                                        <p:tgtEl>
                                          <p:spTgt spid="34"/>
                                        </p:tgtEl>
                                        <p:attrNameLst>
                                          <p:attrName>ppt_y</p:attrName>
                                        </p:attrNameLst>
                                      </p:cBhvr>
                                      <p:tavLst>
                                        <p:tav tm="0">
                                          <p:val>
                                            <p:strVal val="1+#ppt_h/2"/>
                                          </p:val>
                                        </p:tav>
                                        <p:tav tm="100000">
                                          <p:val>
                                            <p:strVal val="#ppt_y"/>
                                          </p:val>
                                        </p:tav>
                                      </p:tavLst>
                                    </p:anim>
                                  </p:childTnLst>
                                </p:cTn>
                              </p:par>
                            </p:childTnLst>
                          </p:cTn>
                        </p:par>
                        <p:par>
                          <p:cTn id="72" fill="hold">
                            <p:stCondLst>
                              <p:cond delay="500"/>
                            </p:stCondLst>
                            <p:childTnLst>
                              <p:par>
                                <p:cTn id="73" presetID="2" presetClass="entr" presetSubtype="4"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 calcmode="lin" valueType="num">
                                      <p:cBhvr additive="base">
                                        <p:cTn id="75" dur="500" fill="hold"/>
                                        <p:tgtEl>
                                          <p:spTgt spid="36"/>
                                        </p:tgtEl>
                                        <p:attrNameLst>
                                          <p:attrName>ppt_x</p:attrName>
                                        </p:attrNameLst>
                                      </p:cBhvr>
                                      <p:tavLst>
                                        <p:tav tm="0">
                                          <p:val>
                                            <p:strVal val="#ppt_x"/>
                                          </p:val>
                                        </p:tav>
                                        <p:tav tm="100000">
                                          <p:val>
                                            <p:strVal val="#ppt_x"/>
                                          </p:val>
                                        </p:tav>
                                      </p:tavLst>
                                    </p:anim>
                                    <p:anim calcmode="lin" valueType="num">
                                      <p:cBhvr additive="base">
                                        <p:cTn id="76" dur="500" fill="hold"/>
                                        <p:tgtEl>
                                          <p:spTgt spid="36"/>
                                        </p:tgtEl>
                                        <p:attrNameLst>
                                          <p:attrName>ppt_y</p:attrName>
                                        </p:attrNameLst>
                                      </p:cBhvr>
                                      <p:tavLst>
                                        <p:tav tm="0">
                                          <p:val>
                                            <p:strVal val="1+#ppt_h/2"/>
                                          </p:val>
                                        </p:tav>
                                        <p:tav tm="100000">
                                          <p:val>
                                            <p:strVal val="#ppt_y"/>
                                          </p:val>
                                        </p:tav>
                                      </p:tavLst>
                                    </p:anim>
                                  </p:childTnLst>
                                </p:cTn>
                              </p:par>
                            </p:childTnLst>
                          </p:cTn>
                        </p:par>
                        <p:par>
                          <p:cTn id="77" fill="hold">
                            <p:stCondLst>
                              <p:cond delay="1000"/>
                            </p:stCondLst>
                            <p:childTnLst>
                              <p:par>
                                <p:cTn id="78" presetID="2" presetClass="entr" presetSubtype="4"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additive="base">
                                        <p:cTn id="80" dur="500" fill="hold"/>
                                        <p:tgtEl>
                                          <p:spTgt spid="37"/>
                                        </p:tgtEl>
                                        <p:attrNameLst>
                                          <p:attrName>ppt_x</p:attrName>
                                        </p:attrNameLst>
                                      </p:cBhvr>
                                      <p:tavLst>
                                        <p:tav tm="0">
                                          <p:val>
                                            <p:strVal val="#ppt_x"/>
                                          </p:val>
                                        </p:tav>
                                        <p:tav tm="100000">
                                          <p:val>
                                            <p:strVal val="#ppt_x"/>
                                          </p:val>
                                        </p:tav>
                                      </p:tavLst>
                                    </p:anim>
                                    <p:anim calcmode="lin" valueType="num">
                                      <p:cBhvr additive="base">
                                        <p:cTn id="81" dur="500" fill="hold"/>
                                        <p:tgtEl>
                                          <p:spTgt spid="37"/>
                                        </p:tgtEl>
                                        <p:attrNameLst>
                                          <p:attrName>ppt_y</p:attrName>
                                        </p:attrNameLst>
                                      </p:cBhvr>
                                      <p:tavLst>
                                        <p:tav tm="0">
                                          <p:val>
                                            <p:strVal val="1+#ppt_h/2"/>
                                          </p:val>
                                        </p:tav>
                                        <p:tav tm="100000">
                                          <p:val>
                                            <p:strVal val="#ppt_y"/>
                                          </p:val>
                                        </p:tav>
                                      </p:tavLst>
                                    </p:anim>
                                  </p:childTnLst>
                                </p:cTn>
                              </p:par>
                            </p:childTnLst>
                          </p:cTn>
                        </p:par>
                        <p:par>
                          <p:cTn id="82" fill="hold">
                            <p:stCondLst>
                              <p:cond delay="1500"/>
                            </p:stCondLst>
                            <p:childTnLst>
                              <p:par>
                                <p:cTn id="83" presetID="2" presetClass="entr" presetSubtype="4" fill="hold" grpId="0" nodeType="after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additive="base">
                                        <p:cTn id="85" dur="500" fill="hold"/>
                                        <p:tgtEl>
                                          <p:spTgt spid="38"/>
                                        </p:tgtEl>
                                        <p:attrNameLst>
                                          <p:attrName>ppt_x</p:attrName>
                                        </p:attrNameLst>
                                      </p:cBhvr>
                                      <p:tavLst>
                                        <p:tav tm="0">
                                          <p:val>
                                            <p:strVal val="#ppt_x"/>
                                          </p:val>
                                        </p:tav>
                                        <p:tav tm="100000">
                                          <p:val>
                                            <p:strVal val="#ppt_x"/>
                                          </p:val>
                                        </p:tav>
                                      </p:tavLst>
                                    </p:anim>
                                    <p:anim calcmode="lin" valueType="num">
                                      <p:cBhvr additive="base">
                                        <p:cTn id="86"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12" presetClass="entr" presetSubtype="4" fill="hold" grpId="0" nodeType="clickEffect">
                                  <p:stCondLst>
                                    <p:cond delay="0"/>
                                  </p:stCondLst>
                                  <p:childTnLst>
                                    <p:set>
                                      <p:cBhvr>
                                        <p:cTn id="90" dur="1" fill="hold">
                                          <p:stCondLst>
                                            <p:cond delay="0"/>
                                          </p:stCondLst>
                                        </p:cTn>
                                        <p:tgtEl>
                                          <p:spTgt spid="27"/>
                                        </p:tgtEl>
                                        <p:attrNameLst>
                                          <p:attrName>style.visibility</p:attrName>
                                        </p:attrNameLst>
                                      </p:cBhvr>
                                      <p:to>
                                        <p:strVal val="visible"/>
                                      </p:to>
                                    </p:set>
                                    <p:anim calcmode="lin" valueType="num">
                                      <p:cBhvr additive="base">
                                        <p:cTn id="91" dur="500"/>
                                        <p:tgtEl>
                                          <p:spTgt spid="27"/>
                                        </p:tgtEl>
                                        <p:attrNameLst>
                                          <p:attrName>ppt_y</p:attrName>
                                        </p:attrNameLst>
                                      </p:cBhvr>
                                      <p:tavLst>
                                        <p:tav tm="0">
                                          <p:val>
                                            <p:strVal val="#ppt_y+#ppt_h*1.125000"/>
                                          </p:val>
                                        </p:tav>
                                        <p:tav tm="100000">
                                          <p:val>
                                            <p:strVal val="#ppt_y"/>
                                          </p:val>
                                        </p:tav>
                                      </p:tavLst>
                                    </p:anim>
                                    <p:animEffect transition="in" filter="wipe(up)">
                                      <p:cBhvr>
                                        <p:cTn id="9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7" grpId="0"/>
      <p:bldP spid="21" grpId="0"/>
      <p:bldP spid="22" grpId="0"/>
      <p:bldP spid="24" grpId="0"/>
      <p:bldP spid="25" grpId="0"/>
      <p:bldP spid="26" grpId="0"/>
      <p:bldP spid="31" grpId="0"/>
      <p:bldP spid="34" grpId="0"/>
      <p:bldP spid="36" grpId="0"/>
      <p:bldP spid="37" grpId="0"/>
      <p:bldP spid="38" grpId="0"/>
      <p:bldP spid="27"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custDataLst>
              <p:tags r:id="rId1"/>
            </p:custDataLst>
          </p:nvPr>
        </p:nvPicPr>
        <p:blipFill>
          <a:blip r:embed="rId2"/>
          <a:stretch>
            <a:fillRect/>
          </a:stretch>
        </p:blipFill>
        <p:spPr>
          <a:xfrm>
            <a:off x="323850" y="699770"/>
            <a:ext cx="6635750" cy="2552065"/>
          </a:xfrm>
          <a:prstGeom prst="rect">
            <a:avLst/>
          </a:prstGeom>
        </p:spPr>
      </p:pic>
      <p:sp>
        <p:nvSpPr>
          <p:cNvPr id="6" name="文本框 5"/>
          <p:cNvSpPr txBox="1"/>
          <p:nvPr/>
        </p:nvSpPr>
        <p:spPr>
          <a:xfrm>
            <a:off x="395605" y="3220085"/>
            <a:ext cx="8362950" cy="1630045"/>
          </a:xfrm>
          <a:prstGeom prst="rect">
            <a:avLst/>
          </a:prstGeom>
          <a:noFill/>
        </p:spPr>
        <p:txBody>
          <a:bodyPr wrap="square" rtlCol="0">
            <a:spAutoFit/>
          </a:bodyPr>
          <a:lstStyle/>
          <a:p>
            <a:pPr indent="0" fontAlgn="auto">
              <a:lnSpc>
                <a:spcPct val="125000"/>
              </a:lnSpc>
              <a:spcBef>
                <a:spcPts val="0"/>
              </a:spcBef>
              <a:spcAft>
                <a:spcPts val="0"/>
              </a:spcAft>
            </a:pPr>
            <a:r>
              <a:rPr lang="en-US" altLang="zh-CN" sz="2000" b="1" dirty="0">
                <a:solidFill>
                  <a:schemeClr val="tx1"/>
                </a:solidFill>
                <a:latin typeface="黑体" panose="02010609060101010101" pitchFamily="49" charset="-122"/>
                <a:ea typeface="黑体" panose="02010609060101010101" pitchFamily="49" charset="-122"/>
                <a:cs typeface="宋体" panose="02010600030101010101" pitchFamily="2" charset="-122"/>
                <a:sym typeface="+mn-ea"/>
              </a:rPr>
              <a:t>1.</a:t>
            </a:r>
            <a:r>
              <a:rPr lang="zh-CN" altLang="zh-CN" sz="2000" b="1" dirty="0">
                <a:solidFill>
                  <a:schemeClr val="tx1"/>
                </a:solidFill>
                <a:latin typeface="黑体" panose="02010609060101010101" pitchFamily="49" charset="-122"/>
                <a:ea typeface="黑体" panose="02010609060101010101" pitchFamily="49" charset="-122"/>
                <a:cs typeface="宋体" panose="02010600030101010101" pitchFamily="2" charset="-122"/>
                <a:sym typeface="+mn-ea"/>
              </a:rPr>
              <a:t>这次起义虽遭失败，但革命党人不屈不挠的精神和视死如归的英雄气概，极大地鼓舞了全国人民的斗志。</a:t>
            </a:r>
            <a:endParaRPr lang="zh-CN" altLang="zh-CN" sz="2000" b="1" dirty="0">
              <a:solidFill>
                <a:schemeClr val="tx1"/>
              </a:solidFill>
              <a:latin typeface="黑体" panose="02010609060101010101" pitchFamily="49" charset="-122"/>
              <a:ea typeface="黑体" panose="02010609060101010101" pitchFamily="49" charset="-122"/>
              <a:cs typeface="宋体" panose="02010600030101010101" pitchFamily="2" charset="-122"/>
              <a:sym typeface="+mn-ea"/>
            </a:endParaRPr>
          </a:p>
          <a:p>
            <a:pPr indent="0" fontAlgn="auto">
              <a:lnSpc>
                <a:spcPct val="125000"/>
              </a:lnSpc>
              <a:spcBef>
                <a:spcPts val="0"/>
              </a:spcBef>
              <a:spcAft>
                <a:spcPts val="0"/>
              </a:spcAft>
            </a:pPr>
            <a:r>
              <a:rPr lang="en-US" altLang="zh-CN" sz="2000" b="1" dirty="0">
                <a:solidFill>
                  <a:schemeClr val="tx1"/>
                </a:solidFill>
                <a:latin typeface="黑体" panose="02010609060101010101" pitchFamily="49" charset="-122"/>
                <a:ea typeface="黑体" panose="02010609060101010101" pitchFamily="49" charset="-122"/>
                <a:cs typeface="宋体" panose="02010600030101010101" pitchFamily="2" charset="-122"/>
                <a:sym typeface="+mn-ea"/>
              </a:rPr>
              <a:t>2.</a:t>
            </a:r>
            <a:r>
              <a:rPr lang="zh-CN" altLang="en-US" sz="2000" b="1" dirty="0">
                <a:solidFill>
                  <a:schemeClr val="tx1"/>
                </a:solidFill>
                <a:latin typeface="黑体" panose="02010609060101010101" pitchFamily="49" charset="-122"/>
                <a:ea typeface="黑体" panose="02010609060101010101" pitchFamily="49" charset="-122"/>
                <a:cs typeface="宋体" panose="02010600030101010101" pitchFamily="2" charset="-122"/>
                <a:sym typeface="+mn-ea"/>
              </a:rPr>
              <a:t>起义促进了民主革命浪潮的进一步高涨。</a:t>
            </a:r>
            <a:endParaRPr lang="zh-CN" altLang="en-US" sz="2800" b="1" dirty="0">
              <a:solidFill>
                <a:schemeClr val="tx1"/>
              </a:solidFill>
              <a:latin typeface="黑体" panose="02010609060101010101" pitchFamily="49" charset="-122"/>
              <a:ea typeface="黑体" panose="02010609060101010101" pitchFamily="49" charset="-122"/>
              <a:cs typeface="宋体" panose="02010600030101010101" pitchFamily="2" charset="-122"/>
              <a:sym typeface="+mn-ea"/>
            </a:endParaRPr>
          </a:p>
          <a:p>
            <a:pPr indent="0" fontAlgn="auto">
              <a:lnSpc>
                <a:spcPct val="125000"/>
              </a:lnSpc>
              <a:spcBef>
                <a:spcPts val="0"/>
              </a:spcBef>
              <a:spcAft>
                <a:spcPts val="0"/>
              </a:spcAft>
            </a:pPr>
            <a:r>
              <a:rPr lang="zh-CN" altLang="en-US" sz="2000" b="1" dirty="0">
                <a:solidFill>
                  <a:schemeClr val="tx1"/>
                </a:solidFill>
                <a:latin typeface="黑体" panose="02010609060101010101" pitchFamily="49" charset="-122"/>
                <a:ea typeface="黑体" panose="02010609060101010101" pitchFamily="49" charset="-122"/>
                <a:cs typeface="宋体" panose="02010600030101010101" pitchFamily="2" charset="-122"/>
                <a:sym typeface="+mn-ea"/>
              </a:rPr>
              <a:t>3.起义打击了清王朝统治者，为后来武昌起义一举成功准备了条件。</a:t>
            </a:r>
            <a:endParaRPr lang="zh-CN" altLang="en-US" sz="2000" b="1" dirty="0">
              <a:solidFill>
                <a:schemeClr val="tx1"/>
              </a:solidFill>
              <a:latin typeface="黑体" panose="02010609060101010101" pitchFamily="49" charset="-122"/>
              <a:ea typeface="黑体" panose="02010609060101010101" pitchFamily="49" charset="-122"/>
              <a:cs typeface="宋体" panose="02010600030101010101" pitchFamily="2" charset="-122"/>
              <a:sym typeface="+mn-ea"/>
            </a:endParaRPr>
          </a:p>
        </p:txBody>
      </p:sp>
      <p:sp>
        <p:nvSpPr>
          <p:cNvPr id="35" name="文本框 34"/>
          <p:cNvSpPr txBox="1"/>
          <p:nvPr>
            <p:custDataLst>
              <p:tags r:id="rId3"/>
            </p:custDataLst>
          </p:nvPr>
        </p:nvSpPr>
        <p:spPr>
          <a:xfrm>
            <a:off x="3059430" y="0"/>
            <a:ext cx="3168015" cy="583565"/>
          </a:xfrm>
          <a:prstGeom prst="rect">
            <a:avLst/>
          </a:prstGeom>
          <a:noFill/>
        </p:spPr>
        <p:txBody>
          <a:bodyPr wrap="square" rtlCol="0" anchor="t">
            <a:spAutoFit/>
          </a:bodyPr>
          <a:lstStyle/>
          <a:p>
            <a:r>
              <a:rPr lang="zh-CN" altLang="en-US" sz="3200" dirty="0">
                <a:solidFill>
                  <a:srgbClr val="C00000"/>
                </a:solidFill>
                <a:latin typeface="黑体" panose="02010609060101010101" pitchFamily="49" charset="-122"/>
                <a:ea typeface="黑体" panose="02010609060101010101" pitchFamily="49" charset="-122"/>
                <a:sym typeface="+mn-ea"/>
              </a:rPr>
              <a:t>革命志士的奋斗</a:t>
            </a:r>
            <a:endParaRPr lang="zh-CN" altLang="en-US" sz="3200" dirty="0">
              <a:solidFill>
                <a:srgbClr val="C00000"/>
              </a:solidFill>
              <a:latin typeface="黑体" panose="02010609060101010101" pitchFamily="49" charset="-122"/>
              <a:ea typeface="黑体" panose="02010609060101010101" pitchFamily="49" charset="-122"/>
              <a:sym typeface="+mn-ea"/>
            </a:endParaRPr>
          </a:p>
        </p:txBody>
      </p:sp>
      <p:sp>
        <p:nvSpPr>
          <p:cNvPr id="2" name="文本框 1"/>
          <p:cNvSpPr txBox="1"/>
          <p:nvPr/>
        </p:nvSpPr>
        <p:spPr>
          <a:xfrm>
            <a:off x="7024854" y="1375637"/>
            <a:ext cx="1728157" cy="1200329"/>
          </a:xfrm>
          <a:prstGeom prst="rect">
            <a:avLst/>
          </a:prstGeom>
          <a:noFill/>
        </p:spPr>
        <p:txBody>
          <a:bodyPr wrap="square" rtlCol="0">
            <a:spAutoFit/>
          </a:bodyPr>
          <a:lstStyle/>
          <a:p>
            <a:r>
              <a:rPr lang="zh-CN" altLang="en-US" sz="2400" b="1" dirty="0">
                <a:solidFill>
                  <a:srgbClr val="FF0000"/>
                </a:solidFill>
                <a:latin typeface="黑体" panose="02010609060101010101" pitchFamily="49" charset="-122"/>
                <a:ea typeface="黑体" panose="02010609060101010101" pitchFamily="49" charset="-122"/>
              </a:rPr>
              <a:t>根据材料分析这些起义的意义？</a:t>
            </a:r>
            <a:endParaRPr lang="zh-CN" altLang="en-US" sz="24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custDataLst>
              <p:tags r:id="rId1"/>
            </p:custDataLst>
          </p:nvPr>
        </p:nvSpPr>
        <p:spPr>
          <a:xfrm>
            <a:off x="3729990" y="123825"/>
            <a:ext cx="1694815" cy="460375"/>
          </a:xfrm>
          <a:prstGeom prst="rect">
            <a:avLst/>
          </a:prstGeom>
          <a:noFill/>
          <a:ln w="9525">
            <a:noFill/>
          </a:ln>
        </p:spPr>
        <p:txBody>
          <a:bodyPr wrap="square" anchor="t" anchorCtr="0">
            <a:spAutoFit/>
          </a:bodyPr>
          <a:lstStyle/>
          <a:p>
            <a:pPr eaLnBrk="0" hangingPunct="0"/>
            <a:r>
              <a:rPr lang="zh-CN" altLang="en-US" sz="2400" b="1" dirty="0">
                <a:solidFill>
                  <a:srgbClr val="C00000"/>
                </a:solidFill>
                <a:latin typeface="微软雅黑" panose="020B0503020204020204" charset="-122"/>
                <a:ea typeface="微软雅黑" panose="020B0503020204020204" charset="-122"/>
              </a:rPr>
              <a:t>武昌起义</a:t>
            </a:r>
            <a:endParaRPr lang="zh-CN" altLang="en-US" sz="2400" b="1" dirty="0">
              <a:solidFill>
                <a:srgbClr val="C00000"/>
              </a:solidFill>
              <a:latin typeface="微软雅黑" panose="020B0503020204020204" charset="-122"/>
              <a:ea typeface="微软雅黑" panose="020B0503020204020204" charset="-122"/>
            </a:endParaRPr>
          </a:p>
        </p:txBody>
      </p:sp>
      <p:sp>
        <p:nvSpPr>
          <p:cNvPr id="31" name="文本框 30"/>
          <p:cNvSpPr txBox="1"/>
          <p:nvPr>
            <p:custDataLst>
              <p:tags r:id="rId2"/>
            </p:custDataLst>
          </p:nvPr>
        </p:nvSpPr>
        <p:spPr>
          <a:xfrm>
            <a:off x="1043608" y="1770281"/>
            <a:ext cx="7848872" cy="2677656"/>
          </a:xfrm>
          <a:prstGeom prst="rect">
            <a:avLst/>
          </a:prstGeom>
          <a:noFill/>
        </p:spPr>
        <p:txBody>
          <a:bodyPr wrap="square" rtlCol="0">
            <a:spAutoFit/>
          </a:bodyPr>
          <a:lstStyle/>
          <a:p>
            <a:pPr indent="0">
              <a:lnSpc>
                <a:spcPct val="150000"/>
              </a:lnSpc>
              <a:spcBef>
                <a:spcPts val="0"/>
              </a:spcBef>
              <a:spcAft>
                <a:spcPts val="0"/>
              </a:spcAft>
              <a:buFont typeface="Wingdings" panose="05000000000000000000" charset="0"/>
              <a:buNone/>
            </a:pPr>
            <a:r>
              <a:rPr lang="zh-CN" altLang="en-US" sz="2800" dirty="0" smtClean="0">
                <a:solidFill>
                  <a:srgbClr val="FF0000"/>
                </a:solidFill>
                <a:latin typeface="黑体" panose="02010609060101010101" pitchFamily="49" charset="-122"/>
                <a:ea typeface="黑体" panose="02010609060101010101" pitchFamily="49" charset="-122"/>
                <a:cs typeface="方正粗黑宋简体" panose="02000000000000000000" charset="-122"/>
              </a:rPr>
              <a:t>时间：</a:t>
            </a:r>
            <a:r>
              <a:rPr lang="en-US" altLang="zh-CN" sz="2800" dirty="0" smtClean="0">
                <a:solidFill>
                  <a:srgbClr val="FF0000"/>
                </a:solidFill>
                <a:latin typeface="黑体" panose="02010609060101010101" pitchFamily="49" charset="-122"/>
                <a:ea typeface="黑体" panose="02010609060101010101" pitchFamily="49" charset="-122"/>
                <a:cs typeface="方正粗黑宋简体" panose="02000000000000000000" charset="-122"/>
              </a:rPr>
              <a:t>1911</a:t>
            </a:r>
            <a:r>
              <a:rPr lang="zh-CN" altLang="en-US" sz="2800" dirty="0" smtClean="0">
                <a:solidFill>
                  <a:srgbClr val="FF0000"/>
                </a:solidFill>
                <a:latin typeface="黑体" panose="02010609060101010101" pitchFamily="49" charset="-122"/>
                <a:ea typeface="黑体" panose="02010609060101010101" pitchFamily="49" charset="-122"/>
                <a:cs typeface="方正粗黑宋简体" panose="02000000000000000000" charset="-122"/>
              </a:rPr>
              <a:t>年</a:t>
            </a:r>
            <a:r>
              <a:rPr lang="en-US" altLang="zh-CN" sz="2800" dirty="0" smtClean="0">
                <a:solidFill>
                  <a:srgbClr val="FF0000"/>
                </a:solidFill>
                <a:latin typeface="黑体" panose="02010609060101010101" pitchFamily="49" charset="-122"/>
                <a:ea typeface="黑体" panose="02010609060101010101" pitchFamily="49" charset="-122"/>
                <a:cs typeface="方正粗黑宋简体" panose="02000000000000000000" charset="-122"/>
              </a:rPr>
              <a:t>10</a:t>
            </a:r>
            <a:r>
              <a:rPr lang="zh-CN" altLang="en-US" sz="2800" dirty="0" smtClean="0">
                <a:solidFill>
                  <a:srgbClr val="FF0000"/>
                </a:solidFill>
                <a:latin typeface="黑体" panose="02010609060101010101" pitchFamily="49" charset="-122"/>
                <a:ea typeface="黑体" panose="02010609060101010101" pitchFamily="49" charset="-122"/>
                <a:cs typeface="方正粗黑宋简体" panose="02000000000000000000" charset="-122"/>
              </a:rPr>
              <a:t>月</a:t>
            </a:r>
            <a:endParaRPr lang="zh-CN" altLang="en-US" sz="2800" dirty="0">
              <a:solidFill>
                <a:srgbClr val="FF0000"/>
              </a:solidFill>
              <a:latin typeface="黑体" panose="02010609060101010101" pitchFamily="49" charset="-122"/>
              <a:ea typeface="黑体" panose="02010609060101010101" pitchFamily="49" charset="-122"/>
              <a:cs typeface="方正粗黑宋简体" panose="02000000000000000000" charset="-122"/>
            </a:endParaRPr>
          </a:p>
          <a:p>
            <a:pPr>
              <a:lnSpc>
                <a:spcPct val="150000"/>
              </a:lnSpc>
              <a:spcBef>
                <a:spcPts val="0"/>
              </a:spcBef>
              <a:spcAft>
                <a:spcPts val="0"/>
              </a:spcAft>
              <a:buFont typeface="Wingdings" panose="05000000000000000000" charset="0"/>
            </a:pPr>
            <a:r>
              <a:rPr lang="zh-CN" altLang="en-US" sz="2800" dirty="0">
                <a:solidFill>
                  <a:srgbClr val="FF0000"/>
                </a:solidFill>
                <a:latin typeface="黑体" panose="02010609060101010101" pitchFamily="49" charset="-122"/>
                <a:ea typeface="黑体" panose="02010609060101010101" pitchFamily="49" charset="-122"/>
                <a:cs typeface="方正粗黑宋简体" panose="02000000000000000000" charset="-122"/>
              </a:rPr>
              <a:t>主力：湖北新军</a:t>
            </a:r>
            <a:endParaRPr lang="zh-CN" altLang="en-US" sz="2800" dirty="0">
              <a:solidFill>
                <a:srgbClr val="FF0000"/>
              </a:solidFill>
              <a:latin typeface="黑体" panose="02010609060101010101" pitchFamily="49" charset="-122"/>
              <a:ea typeface="黑体" panose="02010609060101010101" pitchFamily="49" charset="-122"/>
              <a:cs typeface="方正粗黑宋简体" panose="02000000000000000000" charset="-122"/>
            </a:endParaRPr>
          </a:p>
          <a:p>
            <a:pPr>
              <a:lnSpc>
                <a:spcPct val="150000"/>
              </a:lnSpc>
              <a:spcBef>
                <a:spcPts val="0"/>
              </a:spcBef>
              <a:spcAft>
                <a:spcPts val="0"/>
              </a:spcAft>
              <a:buFont typeface="Wingdings" panose="05000000000000000000" charset="0"/>
            </a:pPr>
            <a:r>
              <a:rPr lang="zh-CN" altLang="en-US" sz="2800" dirty="0">
                <a:solidFill>
                  <a:srgbClr val="FF0000"/>
                </a:solidFill>
                <a:latin typeface="黑体" panose="02010609060101010101" pitchFamily="49" charset="-122"/>
                <a:ea typeface="黑体" panose="02010609060101010101" pitchFamily="49" charset="-122"/>
                <a:cs typeface="方正粗黑宋简体" panose="02000000000000000000" charset="-122"/>
              </a:rPr>
              <a:t>领导：文学社与共进会</a:t>
            </a:r>
            <a:endParaRPr lang="zh-CN" altLang="en-US" sz="2800" dirty="0">
              <a:solidFill>
                <a:srgbClr val="FF0000"/>
              </a:solidFill>
              <a:latin typeface="黑体" panose="02010609060101010101" pitchFamily="49" charset="-122"/>
              <a:ea typeface="黑体" panose="02010609060101010101" pitchFamily="49" charset="-122"/>
              <a:cs typeface="方正粗黑宋简体" panose="02000000000000000000" charset="-122"/>
            </a:endParaRPr>
          </a:p>
          <a:p>
            <a:pPr>
              <a:lnSpc>
                <a:spcPct val="150000"/>
              </a:lnSpc>
              <a:spcBef>
                <a:spcPts val="0"/>
              </a:spcBef>
              <a:spcAft>
                <a:spcPts val="0"/>
              </a:spcAft>
              <a:buFont typeface="Wingdings" panose="05000000000000000000" charset="0"/>
            </a:pPr>
            <a:r>
              <a:rPr lang="zh-CN" sz="2800" dirty="0">
                <a:solidFill>
                  <a:srgbClr val="FF0000"/>
                </a:solidFill>
                <a:latin typeface="黑体" panose="02010609060101010101" pitchFamily="49" charset="-122"/>
                <a:ea typeface="黑体" panose="02010609060101010101" pitchFamily="49" charset="-122"/>
                <a:cs typeface="方正粗黑宋简体" panose="02000000000000000000" charset="-122"/>
              </a:rPr>
              <a:t>成果：成立湖北军政府，推举黎元洪为都督。</a:t>
            </a:r>
            <a:endParaRPr lang="zh-CN" sz="2800" dirty="0" smtClean="0">
              <a:solidFill>
                <a:srgbClr val="FF0000"/>
              </a:solidFill>
              <a:latin typeface="黑体" panose="02010609060101010101" pitchFamily="49" charset="-122"/>
              <a:ea typeface="黑体" panose="02010609060101010101" pitchFamily="49" charset="-122"/>
              <a:cs typeface="方正粗黑宋简体" panose="02000000000000000000" charset="-122"/>
              <a:sym typeface="+mn-ea"/>
            </a:endParaRPr>
          </a:p>
        </p:txBody>
      </p:sp>
      <p:sp>
        <p:nvSpPr>
          <p:cNvPr id="9" name="文本框 8"/>
          <p:cNvSpPr txBox="1"/>
          <p:nvPr>
            <p:custDataLst>
              <p:tags r:id="rId3"/>
            </p:custDataLst>
          </p:nvPr>
        </p:nvSpPr>
        <p:spPr>
          <a:xfrm>
            <a:off x="467360" y="916305"/>
            <a:ext cx="5976848" cy="738664"/>
          </a:xfrm>
          <a:prstGeom prst="rect">
            <a:avLst/>
          </a:prstGeom>
          <a:noFill/>
        </p:spPr>
        <p:txBody>
          <a:bodyPr wrap="square" rtlCol="0">
            <a:spAutoFit/>
          </a:bodyPr>
          <a:lstStyle/>
          <a:p>
            <a:pPr>
              <a:lnSpc>
                <a:spcPct val="150000"/>
              </a:lnSpc>
            </a:pPr>
            <a:r>
              <a:rPr lang="en-US" altLang="zh-CN" sz="2800" dirty="0" smtClean="0">
                <a:solidFill>
                  <a:schemeClr val="tx1"/>
                </a:solidFill>
                <a:latin typeface="黑体" panose="02010609060101010101" pitchFamily="49" charset="-122"/>
                <a:ea typeface="黑体" panose="02010609060101010101" pitchFamily="49" charset="-122"/>
              </a:rPr>
              <a:t>1.</a:t>
            </a:r>
            <a:r>
              <a:rPr lang="zh-CN" altLang="en-US" sz="2800" dirty="0" smtClean="0">
                <a:solidFill>
                  <a:schemeClr val="tx1"/>
                </a:solidFill>
                <a:latin typeface="黑体" panose="02010609060101010101" pitchFamily="49" charset="-122"/>
                <a:ea typeface="黑体" panose="02010609060101010101" pitchFamily="49" charset="-122"/>
              </a:rPr>
              <a:t> 归纳武昌起义的概况。</a:t>
            </a:r>
            <a:endParaRPr lang="zh-CN" altLang="en-US" sz="2800" dirty="0" smtClean="0">
              <a:solidFill>
                <a:schemeClr val="tx1"/>
              </a:solidFill>
              <a:latin typeface="黑体" panose="02010609060101010101" pitchFamily="49" charset="-122"/>
              <a:ea typeface="黑体" panose="02010609060101010101" pitchFamily="49" charset="-122"/>
            </a:endParaRPr>
          </a:p>
        </p:txBody>
      </p:sp>
      <p:sp>
        <p:nvSpPr>
          <p:cNvPr id="10" name="图文框 9"/>
          <p:cNvSpPr/>
          <p:nvPr/>
        </p:nvSpPr>
        <p:spPr>
          <a:xfrm>
            <a:off x="7856567" y="928222"/>
            <a:ext cx="720090" cy="575945"/>
          </a:xfrm>
          <a:prstGeom prst="frame">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Effect transition="in" filter="wipe(left)">
                                      <p:cBhvr>
                                        <p:cTn id="7" dur="500"/>
                                        <p:tgtEl>
                                          <p:spTgt spid="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1">
                                            <p:txEl>
                                              <p:pRg st="1" end="1"/>
                                            </p:txEl>
                                          </p:spTgt>
                                        </p:tgtEl>
                                        <p:attrNameLst>
                                          <p:attrName>style.visibility</p:attrName>
                                        </p:attrNameLst>
                                      </p:cBhvr>
                                      <p:to>
                                        <p:strVal val="visible"/>
                                      </p:to>
                                    </p:set>
                                    <p:animEffect transition="in" filter="wipe(left)">
                                      <p:cBhvr>
                                        <p:cTn id="12" dur="500"/>
                                        <p:tgtEl>
                                          <p:spTgt spid="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iterate type="lt">
                                    <p:tmPct val="10000"/>
                                  </p:iterate>
                                  <p:childTnLst>
                                    <p:set>
                                      <p:cBhvr>
                                        <p:cTn id="16" dur="1" fill="hold">
                                          <p:stCondLst>
                                            <p:cond delay="0"/>
                                          </p:stCondLst>
                                        </p:cTn>
                                        <p:tgtEl>
                                          <p:spTgt spid="31">
                                            <p:txEl>
                                              <p:pRg st="2" end="2"/>
                                            </p:txEl>
                                          </p:spTgt>
                                        </p:tgtEl>
                                        <p:attrNameLst>
                                          <p:attrName>style.visibility</p:attrName>
                                        </p:attrNameLst>
                                      </p:cBhvr>
                                      <p:to>
                                        <p:strVal val="visible"/>
                                      </p:to>
                                    </p:set>
                                    <p:animEffect transition="in" filter="wipe(left)">
                                      <p:cBhvr>
                                        <p:cTn id="17" dur="500"/>
                                        <p:tgtEl>
                                          <p:spTgt spid="3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iterate type="lt">
                                    <p:tmPct val="10000"/>
                                  </p:iterate>
                                  <p:childTnLst>
                                    <p:set>
                                      <p:cBhvr>
                                        <p:cTn id="21" dur="1" fill="hold">
                                          <p:stCondLst>
                                            <p:cond delay="0"/>
                                          </p:stCondLst>
                                        </p:cTn>
                                        <p:tgtEl>
                                          <p:spTgt spid="31">
                                            <p:txEl>
                                              <p:pRg st="3" end="3"/>
                                            </p:txEl>
                                          </p:spTgt>
                                        </p:tgtEl>
                                        <p:attrNameLst>
                                          <p:attrName>style.visibility</p:attrName>
                                        </p:attrNameLst>
                                      </p:cBhvr>
                                      <p:to>
                                        <p:strVal val="visible"/>
                                      </p:to>
                                    </p:set>
                                    <p:animEffect transition="in" filter="wipe(left)">
                                      <p:cBhvr>
                                        <p:cTn id="22" dur="500"/>
                                        <p:tgtEl>
                                          <p:spTgt spid="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custDataLst>
              <p:tags r:id="rId1"/>
            </p:custDataLst>
          </p:nvPr>
        </p:nvSpPr>
        <p:spPr>
          <a:xfrm>
            <a:off x="3729990" y="123825"/>
            <a:ext cx="1694815" cy="460375"/>
          </a:xfrm>
          <a:prstGeom prst="rect">
            <a:avLst/>
          </a:prstGeom>
          <a:noFill/>
          <a:ln w="9525">
            <a:noFill/>
          </a:ln>
        </p:spPr>
        <p:txBody>
          <a:bodyPr wrap="square" anchor="t" anchorCtr="0">
            <a:spAutoFit/>
          </a:bodyPr>
          <a:lstStyle/>
          <a:p>
            <a:pPr eaLnBrk="0" hangingPunct="0"/>
            <a:r>
              <a:rPr lang="zh-CN" altLang="en-US" sz="2400" b="1" dirty="0">
                <a:solidFill>
                  <a:srgbClr val="C00000"/>
                </a:solidFill>
                <a:latin typeface="微软雅黑" panose="020B0503020204020204" charset="-122"/>
                <a:ea typeface="微软雅黑" panose="020B0503020204020204" charset="-122"/>
              </a:rPr>
              <a:t>武昌起义</a:t>
            </a:r>
            <a:endParaRPr lang="zh-CN" altLang="en-US" sz="2400" b="1" dirty="0">
              <a:solidFill>
                <a:srgbClr val="C00000"/>
              </a:solidFill>
              <a:latin typeface="微软雅黑" panose="020B0503020204020204" charset="-122"/>
              <a:ea typeface="微软雅黑" panose="020B0503020204020204" charset="-122"/>
            </a:endParaRPr>
          </a:p>
        </p:txBody>
      </p:sp>
      <p:sp>
        <p:nvSpPr>
          <p:cNvPr id="9" name="文本框 8"/>
          <p:cNvSpPr txBox="1"/>
          <p:nvPr>
            <p:custDataLst>
              <p:tags r:id="rId2"/>
            </p:custDataLst>
          </p:nvPr>
        </p:nvSpPr>
        <p:spPr>
          <a:xfrm>
            <a:off x="323850" y="699770"/>
            <a:ext cx="1311275" cy="1383665"/>
          </a:xfrm>
          <a:prstGeom prst="rect">
            <a:avLst/>
          </a:prstGeom>
          <a:noFill/>
        </p:spPr>
        <p:txBody>
          <a:bodyPr wrap="square" rtlCol="0">
            <a:spAutoFit/>
          </a:bodyPr>
          <a:lstStyle/>
          <a:p>
            <a:r>
              <a:rPr lang="en-US" altLang="zh-CN" sz="2800" dirty="0" smtClean="0">
                <a:solidFill>
                  <a:schemeClr val="tx1"/>
                </a:solidFill>
                <a:latin typeface="黑体" panose="02010609060101010101" pitchFamily="49" charset="-122"/>
                <a:ea typeface="黑体" panose="02010609060101010101" pitchFamily="49" charset="-122"/>
              </a:rPr>
              <a:t>2.</a:t>
            </a:r>
            <a:r>
              <a:rPr lang="zh-CN" altLang="en-US" sz="2800" dirty="0" smtClean="0">
                <a:solidFill>
                  <a:schemeClr val="tx1"/>
                </a:solidFill>
                <a:latin typeface="黑体" panose="02010609060101010101" pitchFamily="49" charset="-122"/>
                <a:ea typeface="黑体" panose="02010609060101010101" pitchFamily="49" charset="-122"/>
              </a:rPr>
              <a:t>影响</a:t>
            </a:r>
            <a:endParaRPr lang="zh-CN" altLang="en-US" sz="2800" dirty="0" smtClean="0">
              <a:solidFill>
                <a:schemeClr val="tx1"/>
              </a:solidFill>
              <a:latin typeface="黑体" panose="02010609060101010101" pitchFamily="49" charset="-122"/>
              <a:ea typeface="黑体" panose="02010609060101010101" pitchFamily="49" charset="-122"/>
            </a:endParaRPr>
          </a:p>
          <a:p>
            <a:endParaRPr lang="zh-CN" altLang="en-US" sz="2800" dirty="0" smtClean="0">
              <a:solidFill>
                <a:schemeClr val="tx1"/>
              </a:solidFill>
              <a:latin typeface="黑体" panose="02010609060101010101" pitchFamily="49" charset="-122"/>
              <a:ea typeface="黑体" panose="02010609060101010101" pitchFamily="49" charset="-122"/>
            </a:endParaRPr>
          </a:p>
          <a:p>
            <a:endParaRPr lang="zh-CN" altLang="en-US" sz="2800" dirty="0" smtClean="0">
              <a:solidFill>
                <a:schemeClr val="tx1"/>
              </a:solidFill>
              <a:latin typeface="黑体" panose="02010609060101010101" pitchFamily="49" charset="-122"/>
              <a:ea typeface="黑体" panose="02010609060101010101" pitchFamily="49" charset="-122"/>
            </a:endParaRPr>
          </a:p>
        </p:txBody>
      </p:sp>
      <p:sp>
        <p:nvSpPr>
          <p:cNvPr id="20" name="文本框 19"/>
          <p:cNvSpPr txBox="1"/>
          <p:nvPr>
            <p:custDataLst>
              <p:tags r:id="rId3"/>
            </p:custDataLst>
          </p:nvPr>
        </p:nvSpPr>
        <p:spPr>
          <a:xfrm>
            <a:off x="1475740" y="772161"/>
            <a:ext cx="7200716" cy="396240"/>
          </a:xfrm>
          <a:prstGeom prst="rect">
            <a:avLst/>
          </a:prstGeom>
          <a:noFill/>
        </p:spPr>
        <p:txBody>
          <a:bodyPr wrap="square" rtlCol="0">
            <a:noAutofit/>
          </a:bodyPr>
          <a:lstStyle/>
          <a:p>
            <a:pPr algn="l"/>
            <a:r>
              <a:rPr lang="zh-CN" altLang="en-US" sz="1800" b="1" dirty="0">
                <a:solidFill>
                  <a:srgbClr val="C00000"/>
                </a:solidFill>
                <a:latin typeface="黑体" panose="02010609060101010101" pitchFamily="49" charset="-122"/>
                <a:ea typeface="黑体" panose="02010609060101010101" pitchFamily="49" charset="-122"/>
                <a:cs typeface="汉仪昌黎宋刻本原版W" panose="00020600040101010101" charset="-122"/>
                <a:sym typeface="+mn-ea"/>
              </a:rPr>
              <a:t>各省纷纷响应。很快全国已有一半以上的省份宣布独立，支持革命</a:t>
            </a:r>
            <a:endParaRPr lang="zh-CN" altLang="en-US" sz="1800" b="1" dirty="0">
              <a:solidFill>
                <a:srgbClr val="C00000"/>
              </a:solidFill>
              <a:latin typeface="黑体" panose="02010609060101010101" pitchFamily="49" charset="-122"/>
              <a:ea typeface="黑体" panose="02010609060101010101" pitchFamily="49" charset="-122"/>
              <a:cs typeface="汉仪昌黎宋刻本原版W" panose="00020600040101010101" charset="-122"/>
              <a:sym typeface="+mn-ea"/>
            </a:endParaRPr>
          </a:p>
        </p:txBody>
      </p:sp>
      <p:pic>
        <p:nvPicPr>
          <p:cNvPr id="56325" name="图片 14"/>
          <p:cNvPicPr>
            <a:picLocks noChangeAspect="1"/>
          </p:cNvPicPr>
          <p:nvPr>
            <p:custDataLst>
              <p:tags r:id="rId4"/>
            </p:custDataLst>
          </p:nvPr>
        </p:nvPicPr>
        <p:blipFill>
          <a:blip r:embed="rId5"/>
          <a:stretch>
            <a:fillRect/>
          </a:stretch>
        </p:blipFill>
        <p:spPr>
          <a:xfrm>
            <a:off x="323850" y="1168400"/>
            <a:ext cx="3239135" cy="3631565"/>
          </a:xfrm>
          <a:prstGeom prst="rect">
            <a:avLst/>
          </a:prstGeom>
          <a:noFill/>
          <a:ln w="9525">
            <a:noFill/>
          </a:ln>
        </p:spPr>
      </p:pic>
      <p:sp>
        <p:nvSpPr>
          <p:cNvPr id="3" name="动作按钮: 帮助 2"/>
          <p:cNvSpPr/>
          <p:nvPr/>
        </p:nvSpPr>
        <p:spPr>
          <a:xfrm>
            <a:off x="3636010" y="1203960"/>
            <a:ext cx="5205095" cy="3596005"/>
          </a:xfrm>
          <a:prstGeom prst="actionButtonHelp">
            <a:avLst/>
          </a:prstGeom>
          <a:solidFill>
            <a:schemeClr val="accent3">
              <a:lumMod val="20000"/>
              <a:lumOff val="8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4" name="矩形 3"/>
          <p:cNvSpPr/>
          <p:nvPr>
            <p:custDataLst>
              <p:tags r:id="rId6"/>
            </p:custDataLst>
          </p:nvPr>
        </p:nvSpPr>
        <p:spPr>
          <a:xfrm>
            <a:off x="3636010" y="1275715"/>
            <a:ext cx="5272405" cy="460375"/>
          </a:xfrm>
          <a:prstGeom prst="rect">
            <a:avLst/>
          </a:prstGeom>
          <a:solidFill>
            <a:schemeClr val="bg1"/>
          </a:solidFill>
          <a:ln>
            <a:noFill/>
          </a:ln>
          <a:effectLst/>
          <a:scene3d>
            <a:camera prst="orthographicFront">
              <a:rot lat="0" lon="0" rev="0"/>
            </a:camera>
            <a:lightRig rig="chilly" dir="t">
              <a:rot lat="0" lon="0" rev="18480000"/>
            </a:lightRig>
          </a:scene3d>
          <a:sp3d prstMaterial="clear">
            <a:bevelT h="63500"/>
          </a:sp3d>
        </p:spPr>
        <p:txBody>
          <a:bodyPr wrap="square">
            <a:spAutoFit/>
          </a:bodyPr>
          <a:lstStyle/>
          <a:p>
            <a:r>
              <a:rPr lang="zh-CN" altLang="en-US" sz="2400" b="1" dirty="0" smtClean="0">
                <a:latin typeface="Calibri" panose="020F0502020204030204" charset="0"/>
                <a:ea typeface="楷体" panose="02010609060101010101" pitchFamily="49" charset="-122"/>
              </a:rPr>
              <a:t>①</a:t>
            </a:r>
            <a:r>
              <a:rPr lang="zh-CN" altLang="en-US" sz="2400" b="1" dirty="0" smtClean="0">
                <a:latin typeface="楷体" panose="02010609060101010101" pitchFamily="49" charset="-122"/>
                <a:ea typeface="楷体" panose="02010609060101010101" pitchFamily="49" charset="-122"/>
              </a:rPr>
              <a:t>客观：民族危机，政府腐朽</a:t>
            </a:r>
            <a:endParaRPr lang="zh-CN" altLang="en-US" sz="2400" b="1" dirty="0">
              <a:latin typeface="楷体" panose="02010609060101010101" pitchFamily="49" charset="-122"/>
              <a:ea typeface="楷体" panose="02010609060101010101" pitchFamily="49" charset="-122"/>
            </a:endParaRPr>
          </a:p>
        </p:txBody>
      </p:sp>
      <p:sp>
        <p:nvSpPr>
          <p:cNvPr id="10" name="矩形 9"/>
          <p:cNvSpPr/>
          <p:nvPr>
            <p:custDataLst>
              <p:tags r:id="rId7"/>
            </p:custDataLst>
          </p:nvPr>
        </p:nvSpPr>
        <p:spPr>
          <a:xfrm>
            <a:off x="3636010" y="1852295"/>
            <a:ext cx="4912360" cy="460375"/>
          </a:xfrm>
          <a:prstGeom prst="rect">
            <a:avLst/>
          </a:prstGeom>
          <a:solidFill>
            <a:schemeClr val="bg1"/>
          </a:solidFill>
          <a:ln>
            <a:noFill/>
          </a:ln>
          <a:effectLst/>
          <a:scene3d>
            <a:camera prst="orthographicFront">
              <a:rot lat="0" lon="0" rev="0"/>
            </a:camera>
            <a:lightRig rig="chilly" dir="t">
              <a:rot lat="0" lon="0" rev="18480000"/>
            </a:lightRig>
          </a:scene3d>
          <a:sp3d prstMaterial="clear">
            <a:bevelT h="63500"/>
          </a:sp3d>
        </p:spPr>
        <p:txBody>
          <a:bodyPr wrap="square">
            <a:spAutoFit/>
          </a:bodyPr>
          <a:lstStyle/>
          <a:p>
            <a:r>
              <a:rPr lang="zh-CN" altLang="en-US" sz="2400" b="1" dirty="0" smtClean="0">
                <a:latin typeface="Calibri" panose="020F0502020204030204" charset="0"/>
                <a:ea typeface="楷体" panose="02010609060101010101" pitchFamily="49" charset="-122"/>
              </a:rPr>
              <a:t>②</a:t>
            </a:r>
            <a:r>
              <a:rPr lang="zh-CN" altLang="en-US" sz="2400" b="1" dirty="0" smtClean="0">
                <a:latin typeface="楷体" panose="02010609060101010101" pitchFamily="49" charset="-122"/>
                <a:ea typeface="楷体" panose="02010609060101010101" pitchFamily="49" charset="-122"/>
              </a:rPr>
              <a:t>思想基础：革命思想的广泛传播</a:t>
            </a:r>
            <a:endParaRPr lang="en-US" altLang="zh-CN" sz="2400" b="1" dirty="0" smtClean="0">
              <a:latin typeface="楷体" panose="02010609060101010101" pitchFamily="49" charset="-122"/>
              <a:ea typeface="楷体" panose="02010609060101010101" pitchFamily="49" charset="-122"/>
            </a:endParaRPr>
          </a:p>
        </p:txBody>
      </p:sp>
      <p:sp>
        <p:nvSpPr>
          <p:cNvPr id="11" name="矩形 10"/>
          <p:cNvSpPr/>
          <p:nvPr>
            <p:custDataLst>
              <p:tags r:id="rId8"/>
            </p:custDataLst>
          </p:nvPr>
        </p:nvSpPr>
        <p:spPr>
          <a:xfrm>
            <a:off x="3636010" y="2355850"/>
            <a:ext cx="5163820" cy="460375"/>
          </a:xfrm>
          <a:prstGeom prst="rect">
            <a:avLst/>
          </a:prstGeom>
          <a:solidFill>
            <a:schemeClr val="bg1"/>
          </a:solidFill>
          <a:ln>
            <a:noFill/>
          </a:ln>
          <a:effectLst/>
          <a:scene3d>
            <a:camera prst="orthographicFront">
              <a:rot lat="0" lon="0" rev="0"/>
            </a:camera>
            <a:lightRig rig="chilly" dir="t">
              <a:rot lat="0" lon="0" rev="18480000"/>
            </a:lightRig>
          </a:scene3d>
          <a:sp3d prstMaterial="clear">
            <a:bevelT h="63500"/>
          </a:sp3d>
        </p:spPr>
        <p:txBody>
          <a:bodyPr wrap="square">
            <a:spAutoFit/>
          </a:bodyPr>
          <a:lstStyle/>
          <a:p>
            <a:r>
              <a:rPr lang="zh-CN" altLang="en-US" sz="2400" b="1" dirty="0" smtClean="0">
                <a:latin typeface="Calibri" panose="020F0502020204030204" charset="0"/>
                <a:ea typeface="楷体" panose="02010609060101010101" pitchFamily="49" charset="-122"/>
              </a:rPr>
              <a:t>③</a:t>
            </a:r>
            <a:r>
              <a:rPr lang="zh-CN" altLang="en-US" sz="2400" b="1" dirty="0" smtClean="0">
                <a:latin typeface="楷体" panose="02010609060101010101" pitchFamily="49" charset="-122"/>
                <a:ea typeface="楷体" panose="02010609060101010101" pitchFamily="49" charset="-122"/>
              </a:rPr>
              <a:t>组织基础：同盟会的领导。</a:t>
            </a:r>
            <a:endParaRPr lang="zh-CN" altLang="en-US" sz="2400" b="1" dirty="0" smtClean="0">
              <a:latin typeface="楷体" panose="02010609060101010101" pitchFamily="49" charset="-122"/>
              <a:ea typeface="楷体" panose="02010609060101010101" pitchFamily="49" charset="-122"/>
            </a:endParaRPr>
          </a:p>
        </p:txBody>
      </p:sp>
      <p:sp>
        <p:nvSpPr>
          <p:cNvPr id="12" name="矩形 11"/>
          <p:cNvSpPr/>
          <p:nvPr>
            <p:custDataLst>
              <p:tags r:id="rId9"/>
            </p:custDataLst>
          </p:nvPr>
        </p:nvSpPr>
        <p:spPr>
          <a:xfrm>
            <a:off x="3636009" y="3719195"/>
            <a:ext cx="5169535" cy="829945"/>
          </a:xfrm>
          <a:prstGeom prst="rect">
            <a:avLst/>
          </a:prstGeom>
          <a:solidFill>
            <a:schemeClr val="bg1"/>
          </a:solidFill>
          <a:ln>
            <a:noFill/>
          </a:ln>
          <a:effectLst/>
          <a:scene3d>
            <a:camera prst="orthographicFront">
              <a:rot lat="0" lon="0" rev="0"/>
            </a:camera>
            <a:lightRig rig="chilly" dir="t">
              <a:rot lat="0" lon="0" rev="18480000"/>
            </a:lightRig>
          </a:scene3d>
          <a:sp3d prstMaterial="clear">
            <a:bevelT h="63500"/>
          </a:sp3d>
        </p:spPr>
        <p:txBody>
          <a:bodyPr wrap="square">
            <a:spAutoFit/>
          </a:bodyPr>
          <a:lstStyle/>
          <a:p>
            <a:r>
              <a:rPr lang="zh-CN" altLang="en-US" sz="2400" b="1" dirty="0" smtClean="0">
                <a:latin typeface="楷体" panose="02010609060101010101" pitchFamily="49" charset="-122"/>
                <a:ea typeface="楷体" panose="02010609060101010101" pitchFamily="49" charset="-122"/>
              </a:rPr>
              <a:t>⑤之前革命志士一系列武装起义虽失败，其精神鼓舞了人心。</a:t>
            </a:r>
            <a:endParaRPr lang="zh-CN" altLang="en-US" sz="2400" b="1" dirty="0">
              <a:latin typeface="楷体" panose="02010609060101010101" pitchFamily="49" charset="-122"/>
              <a:ea typeface="楷体" panose="02010609060101010101" pitchFamily="49" charset="-122"/>
            </a:endParaRPr>
          </a:p>
        </p:txBody>
      </p:sp>
      <p:sp>
        <p:nvSpPr>
          <p:cNvPr id="5" name="文本框 4"/>
          <p:cNvSpPr txBox="1"/>
          <p:nvPr>
            <p:custDataLst>
              <p:tags r:id="rId10"/>
            </p:custDataLst>
          </p:nvPr>
        </p:nvSpPr>
        <p:spPr>
          <a:xfrm>
            <a:off x="3636010" y="2788285"/>
            <a:ext cx="5169535" cy="829945"/>
          </a:xfrm>
          <a:prstGeom prst="rect">
            <a:avLst/>
          </a:prstGeom>
          <a:noFill/>
          <a:extLst>
            <a:ext uri="{909E8E84-426E-40DD-AFC4-6F175D3DCCD1}">
              <a14:hiddenFill xmlns:a14="http://schemas.microsoft.com/office/drawing/2010/main">
                <a:solidFill>
                  <a:schemeClr val="bg1"/>
                </a:solidFill>
              </a14:hiddenFill>
            </a:ext>
          </a:extLst>
        </p:spPr>
        <p:txBody>
          <a:bodyPr wrap="square" rtlCol="0" anchor="t">
            <a:spAutoFit/>
          </a:bodyPr>
          <a:lstStyle/>
          <a:p>
            <a:r>
              <a:rPr lang="zh-CN" altLang="en-US" sz="2400" b="1" dirty="0" smtClean="0">
                <a:latin typeface="楷体" panose="02010609060101010101" pitchFamily="49" charset="-122"/>
                <a:ea typeface="楷体" panose="02010609060101010101" pitchFamily="49" charset="-122"/>
                <a:sym typeface="+mn-ea"/>
              </a:rPr>
              <a:t>④经济阶级基础：民族资本主义的发展和民族资产阶级的壮大</a:t>
            </a:r>
            <a:endParaRPr lang="zh-CN" altLang="en-US" sz="2400" b="1" dirty="0" smtClean="0">
              <a:latin typeface="楷体" panose="02010609060101010101" pitchFamily="49" charset="-122"/>
              <a:ea typeface="楷体" panose="02010609060101010101" pitchFamily="49"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linds(horizontal)">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ldLvl="0" animBg="1"/>
      <p:bldP spid="10" grpId="0" bldLvl="0" animBg="1"/>
      <p:bldP spid="11" grpId="0" bldLvl="0" animBg="1"/>
      <p:bldP spid="12" grpId="0" bldLvl="0" animBg="1"/>
      <p:bldP spid="5"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2915816" y="134197"/>
            <a:ext cx="3465830" cy="482600"/>
          </a:xfrm>
          <a:prstGeom prst="rect">
            <a:avLst/>
          </a:prstGeom>
        </p:spPr>
        <p:txBody>
          <a:bodyPr wrap="square" lIns="68501" tIns="34250" rIns="68501" bIns="34250">
            <a:noAutofit/>
          </a:bodyPr>
          <a:lstStyle/>
          <a:p>
            <a:pPr>
              <a:spcBef>
                <a:spcPts val="600"/>
              </a:spcBef>
              <a:spcAft>
                <a:spcPts val="600"/>
              </a:spcAft>
            </a:pPr>
            <a:r>
              <a:rPr lang="zh-CN" altLang="en-US" sz="2800" b="1" dirty="0">
                <a:solidFill>
                  <a:srgbClr val="C00000"/>
                </a:solidFill>
                <a:latin typeface="方正粗圆简体" panose="03000509000000000000" charset="-122"/>
                <a:ea typeface="方正粗圆简体" panose="03000509000000000000" charset="-122"/>
              </a:rPr>
              <a:t>辛亥革命的历史意义</a:t>
            </a:r>
            <a:endParaRPr lang="zh-CN" altLang="en-US" sz="2400" dirty="0">
              <a:solidFill>
                <a:srgbClr val="C00000"/>
              </a:solidFill>
              <a:latin typeface="方正粗圆简体" panose="03000509000000000000" charset="-122"/>
              <a:ea typeface="方正粗圆简体" panose="03000509000000000000" charset="-122"/>
            </a:endParaRPr>
          </a:p>
          <a:p>
            <a:pPr>
              <a:spcBef>
                <a:spcPts val="600"/>
              </a:spcBef>
              <a:spcAft>
                <a:spcPts val="600"/>
              </a:spcAft>
            </a:pPr>
            <a:endParaRPr lang="zh-CN" altLang="en-US" sz="2400" b="1" dirty="0">
              <a:solidFill>
                <a:srgbClr val="C00000"/>
              </a:solidFill>
              <a:effectLst>
                <a:outerShdw blurRad="38100" dist="38100" dir="2700000" algn="tl">
                  <a:srgbClr val="C0C0C0"/>
                </a:outerShdw>
              </a:effectLst>
              <a:latin typeface="方正粗圆简体" panose="03000509000000000000" charset="-122"/>
              <a:ea typeface="方正粗圆简体" panose="03000509000000000000" charset="-122"/>
            </a:endParaRPr>
          </a:p>
        </p:txBody>
      </p:sp>
      <p:sp>
        <p:nvSpPr>
          <p:cNvPr id="4" name="文本框 3"/>
          <p:cNvSpPr txBox="1"/>
          <p:nvPr>
            <p:custDataLst>
              <p:tags r:id="rId2"/>
            </p:custDataLst>
          </p:nvPr>
        </p:nvSpPr>
        <p:spPr>
          <a:xfrm>
            <a:off x="395605" y="772160"/>
            <a:ext cx="8378825" cy="1367790"/>
          </a:xfrm>
          <a:prstGeom prst="rect">
            <a:avLst/>
          </a:prstGeom>
          <a:noFill/>
          <a:ln w="28575" cmpd="sng">
            <a:solidFill>
              <a:schemeClr val="accent1">
                <a:shade val="50000"/>
              </a:schemeClr>
            </a:solidFill>
            <a:prstDash val="sysDot"/>
          </a:ln>
        </p:spPr>
        <p:txBody>
          <a:bodyPr wrap="square" rtlCol="0">
            <a:noAutofit/>
          </a:bodyPr>
          <a:lstStyle/>
          <a:p>
            <a:pPr algn="just" eaLnBrk="0" hangingPunct="0">
              <a:lnSpc>
                <a:spcPts val="3500"/>
              </a:lnSpc>
            </a:pPr>
            <a:r>
              <a:rPr lang="zh-CN" altLang="zh-CN"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材料一：</a:t>
            </a:r>
            <a:r>
              <a:rPr lang="zh-CN" altLang="zh-CN" sz="2400" b="1" dirty="0">
                <a:latin typeface="楷体" panose="02010609060101010101" pitchFamily="49" charset="-122"/>
                <a:ea typeface="楷体" panose="02010609060101010101" pitchFamily="49" charset="-122"/>
                <a:cs typeface="楷体" panose="02010609060101010101" pitchFamily="49" charset="-122"/>
                <a:sym typeface="+mn-ea"/>
              </a:rPr>
              <a:t>天子已退位，清朝统治不复存在，世界上最古老的君主国已经正式成为一个共和国。</a:t>
            </a:r>
            <a:endParaRPr lang="en-US" altLang="zh-CN" sz="2400" b="1" dirty="0">
              <a:latin typeface="楷体" panose="02010609060101010101" pitchFamily="49" charset="-122"/>
              <a:ea typeface="楷体" panose="02010609060101010101" pitchFamily="49" charset="-122"/>
              <a:cs typeface="楷体" panose="02010609060101010101" pitchFamily="49" charset="-122"/>
            </a:endParaRPr>
          </a:p>
          <a:p>
            <a:pPr algn="r" eaLnBrk="0" hangingPunct="0">
              <a:lnSpc>
                <a:spcPts val="3500"/>
              </a:lnSpc>
            </a:pP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——1912</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年</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月</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12</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日</a:t>
            </a:r>
            <a:r>
              <a:rPr lang="zh-CN" altLang="zh-CN" sz="2400" b="1" dirty="0">
                <a:latin typeface="楷体" panose="02010609060101010101" pitchFamily="49" charset="-122"/>
                <a:ea typeface="楷体" panose="02010609060101010101" pitchFamily="49" charset="-122"/>
                <a:cs typeface="楷体" panose="02010609060101010101" pitchFamily="49" charset="-122"/>
                <a:sym typeface="+mn-ea"/>
              </a:rPr>
              <a:t>伦敦《泰晤士报》社论</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pPr algn="just" fontAlgn="base"/>
            <a:endParaRPr lang="en-US" altLang="zh-CN" sz="2800" b="1" dirty="0" smtClean="0">
              <a:latin typeface="楷体" panose="02010609060101010101" pitchFamily="49" charset="-122"/>
              <a:ea typeface="楷体" panose="02010609060101010101" pitchFamily="49" charset="-122"/>
              <a:cs typeface="楷体" panose="02010609060101010101" pitchFamily="49" charset="-122"/>
            </a:endParaRPr>
          </a:p>
        </p:txBody>
      </p:sp>
      <p:sp>
        <p:nvSpPr>
          <p:cNvPr id="6" name="文本框 5"/>
          <p:cNvSpPr txBox="1"/>
          <p:nvPr>
            <p:custDataLst>
              <p:tags r:id="rId3"/>
            </p:custDataLst>
          </p:nvPr>
        </p:nvSpPr>
        <p:spPr>
          <a:xfrm>
            <a:off x="354964" y="2350141"/>
            <a:ext cx="8460105" cy="1007745"/>
          </a:xfrm>
          <a:prstGeom prst="rect">
            <a:avLst/>
          </a:prstGeom>
          <a:solidFill>
            <a:schemeClr val="accent2">
              <a:lumMod val="40000"/>
              <a:lumOff val="60000"/>
            </a:schemeClr>
          </a:solidFill>
        </p:spPr>
        <p:txBody>
          <a:bodyPr wrap="square" rtlCol="0">
            <a:noAutofit/>
          </a:bodyPr>
          <a:lstStyle/>
          <a:p>
            <a:r>
              <a:rPr lang="zh-CN" altLang="en-US" sz="3200" b="1" dirty="0">
                <a:solidFill>
                  <a:srgbClr val="C00000"/>
                </a:solidFill>
                <a:latin typeface="黑体" panose="02010609060101010101" pitchFamily="49" charset="-122"/>
                <a:ea typeface="黑体" panose="02010609060101010101" pitchFamily="49" charset="-122"/>
              </a:rPr>
              <a:t>影响①：辛亥革命推翻了清王朝的反动统治，宣告两千多年的君主专制制度的终结。</a:t>
            </a:r>
            <a:endParaRPr lang="zh-CN" altLang="en-US" sz="3200" b="1" dirty="0">
              <a:solidFill>
                <a:srgbClr val="C00000"/>
              </a:solidFill>
              <a:latin typeface="黑体" panose="02010609060101010101" pitchFamily="49" charset="-122"/>
              <a:ea typeface="黑体" panose="02010609060101010101" pitchFamily="49" charset="-122"/>
            </a:endParaRPr>
          </a:p>
        </p:txBody>
      </p:sp>
      <p:sp>
        <p:nvSpPr>
          <p:cNvPr id="7" name="下箭头 6"/>
          <p:cNvSpPr/>
          <p:nvPr>
            <p:custDataLst>
              <p:tags r:id="rId4"/>
            </p:custDataLst>
          </p:nvPr>
        </p:nvSpPr>
        <p:spPr>
          <a:xfrm>
            <a:off x="4565543" y="3368681"/>
            <a:ext cx="233045" cy="492760"/>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custDataLst>
              <p:tags r:id="rId5"/>
            </p:custDataLst>
          </p:nvPr>
        </p:nvSpPr>
        <p:spPr>
          <a:xfrm>
            <a:off x="395605" y="3861441"/>
            <a:ext cx="8400097" cy="607695"/>
          </a:xfrm>
          <a:prstGeom prst="rect">
            <a:avLst/>
          </a:prstGeom>
          <a:solidFill>
            <a:srgbClr val="D20000"/>
          </a:solidFill>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lnSpc>
                <a:spcPct val="120000"/>
              </a:lnSpc>
            </a:pPr>
            <a:r>
              <a:rPr lang="zh-CN" altLang="en-US" sz="2800" b="1" dirty="0">
                <a:ln>
                  <a:solidFill>
                    <a:schemeClr val="bg1"/>
                  </a:solidFill>
                </a:ln>
                <a:solidFill>
                  <a:schemeClr val="bg1"/>
                </a:solidFill>
                <a:latin typeface="黑体" panose="02010609060101010101" pitchFamily="49" charset="-122"/>
                <a:ea typeface="黑体" panose="02010609060101010101" pitchFamily="49" charset="-122"/>
              </a:rPr>
              <a:t>注意：辛亥革命结束的是封建帝制，而非封建制度！</a:t>
            </a:r>
            <a:endParaRPr lang="zh-CN" altLang="en-US" sz="2800" b="1" dirty="0">
              <a:ln>
                <a:solidFill>
                  <a:schemeClr val="bg1"/>
                </a:solidFill>
              </a:ln>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bldLvl="0" animBg="1"/>
      <p:bldP spid="15" grpId="0" bldLvl="0" animBg="1"/>
    </p:bldLst>
  </p:timing>
</p:sld>
</file>

<file path=ppt/tags/tag1.xml><?xml version="1.0" encoding="utf-8"?>
<p:tagLst xmlns:p="http://schemas.openxmlformats.org/presentationml/2006/main">
  <p:tag name="AS_UNIQUEID" val="1185"/>
  <p:tag name="KSO_WM_BEAUTIFY_FLAG" val=""/>
</p:tagLst>
</file>

<file path=ppt/tags/tag10.xml><?xml version="1.0" encoding="utf-8"?>
<p:tagLst xmlns:p="http://schemas.openxmlformats.org/presentationml/2006/main">
  <p:tag name="AS_UNIQUEID" val="1185"/>
  <p:tag name="KSO_WM_BEAUTIFY_FLAG" val=""/>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AS_UNIQUEID" val="378"/>
  <p:tag name="KSO_WM_BEAUTIFY_FLAG" val=""/>
</p:tagLst>
</file>

<file path=ppt/tags/tag104.xml><?xml version="1.0" encoding="utf-8"?>
<p:tagLst xmlns:p="http://schemas.openxmlformats.org/presentationml/2006/main">
  <p:tag name="AS_UNIQUEID" val="1371"/>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20.xml><?xml version="1.0" encoding="utf-8"?>
<p:tagLst xmlns:p="http://schemas.openxmlformats.org/presentationml/2006/main">
  <p:tag name="KSO_WM_SPECIAL_SOURCE" val="bdnull"/>
</p:tagLst>
</file>

<file path=ppt/tags/tag121.xml><?xml version="1.0" encoding="utf-8"?>
<p:tagLst xmlns:p="http://schemas.openxmlformats.org/presentationml/2006/main">
  <p:tag name="AS_UNIQUEID" val="67"/>
</p:tagLst>
</file>

<file path=ppt/tags/tag122.xml><?xml version="1.0" encoding="utf-8"?>
<p:tagLst xmlns:p="http://schemas.openxmlformats.org/presentationml/2006/main">
  <p:tag name="AS_UNIQUEID" val="68"/>
  <p:tag name="KSO_WM_BEAUTIFY_FLAG" val=""/>
</p:tagLst>
</file>

<file path=ppt/tags/tag123.xml><?xml version="1.0" encoding="utf-8"?>
<p:tagLst xmlns:p="http://schemas.openxmlformats.org/presentationml/2006/main">
  <p:tag name="AS_UNIQUEID" val="69"/>
  <p:tag name="KSO_WM_BEAUTIFY_FLAG" val=""/>
</p:tagLst>
</file>

<file path=ppt/tags/tag124.xml><?xml version="1.0" encoding="utf-8"?>
<p:tagLst xmlns:p="http://schemas.openxmlformats.org/presentationml/2006/main">
  <p:tag name="AS_UNIQUEID" val="70"/>
  <p:tag name="KSO_WM_BEAUTIFY_FLAG" val=""/>
</p:tagLst>
</file>

<file path=ppt/tags/tag125.xml><?xml version="1.0" encoding="utf-8"?>
<p:tagLst xmlns:p="http://schemas.openxmlformats.org/presentationml/2006/main">
  <p:tag name="AS_UNIQUEID" val="71"/>
  <p:tag name="KSO_WM_BEAUTIFY_FLAG" val=""/>
</p:tagLst>
</file>

<file path=ppt/tags/tag126.xml><?xml version="1.0" encoding="utf-8"?>
<p:tagLst xmlns:p="http://schemas.openxmlformats.org/presentationml/2006/main">
  <p:tag name="AS_UNIQUEID" val="65"/>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COMMONDATA" val="eyJoZGlkIjoiM2U4YTQ4NGZjZGI1ZTdhNzIzYmNmNDRkZGU5MmI4ODIifQ=="/>
  <p:tag name="KSO_WPP_MARK_KEY" val="3a5f311e-f7f9-41e5-b799-f34613bd13a0"/>
  <p:tag name="commondata" val="eyJoZGlkIjoiMDc0YmVkNzIyYTUyMGViMjlkZjRjOWNkOGFjNWZiMmUifQ=="/>
</p:tagLst>
</file>

<file path=ppt/tags/tag13.xml><?xml version="1.0" encoding="utf-8"?>
<p:tagLst xmlns:p="http://schemas.openxmlformats.org/presentationml/2006/main">
  <p:tag name="AS_UNIQUEID" val="1185"/>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AS_UNIQUEID" val="1185"/>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AS_UNIQUEID" val="1185"/>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AS_UNIQUEID" val="1185"/>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AS_UNIQUEID" val="1185"/>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AS_UNIQUEID" val="1185"/>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AS_UNIQUEID" val="4775"/>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wm#"/>
  <p:tag name="KSO_WM_SLIDE_ID" val="custom20207618_1"/>
  <p:tag name="KSO_WM_SLIDE_INDEX" val="1"/>
  <p:tag name="KSO_WM_SLIDE_ITEM_CNT" val="0"/>
  <p:tag name="KSO_WM_SLIDE_LAYOUT" val="a_b"/>
  <p:tag name="KSO_WM_SLIDE_LAYOUT_CNT" val="1_1"/>
  <p:tag name="KSO_WM_SLIDE_SUBTYPE" val="pureTxt"/>
  <p:tag name="KSO_WM_SLIDE_TYPE" val="title"/>
  <p:tag name="KSO_WM_TAG_VERSION" val="1.0"/>
  <p:tag name="KSO_WM_TEMPLATE_CATEGORY" val="custom"/>
  <p:tag name="KSO_WM_TEMPLATE_COLOR_TYPE" val="1"/>
  <p:tag name="KSO_WM_TEMPLATE_INDEX" val="20207618"/>
  <p:tag name="KSO_WM_TEMPLATE_MASTER_TYPE" val="1"/>
  <p:tag name="KSO_WM_TEMPLATE_SUBCATEGORY" val="0"/>
  <p:tag name="KSO_WM_TEMPLATE_THUMBS_INDEX" val="1、5、7、8、9、10、11、14、15、19"/>
</p:tagLst>
</file>

<file path=ppt/tags/tag4.xml><?xml version="1.0" encoding="utf-8"?>
<p:tagLst xmlns:p="http://schemas.openxmlformats.org/presentationml/2006/main">
  <p:tag name="AS_UNIQUEID" val="1185"/>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wm#"/>
  <p:tag name="KSO_WM_SLIDE_ID" val="custom20207618_1"/>
  <p:tag name="KSO_WM_SLIDE_INDEX" val="1"/>
  <p:tag name="KSO_WM_SLIDE_ITEM_CNT" val="0"/>
  <p:tag name="KSO_WM_SLIDE_LAYOUT" val="a_b"/>
  <p:tag name="KSO_WM_SLIDE_LAYOUT_CNT" val="1_1"/>
  <p:tag name="KSO_WM_SLIDE_SUBTYPE" val="pureTxt"/>
  <p:tag name="KSO_WM_SLIDE_TYPE" val="title"/>
  <p:tag name="KSO_WM_TAG_VERSION" val="1.0"/>
  <p:tag name="KSO_WM_TEMPLATE_CATEGORY" val="custom"/>
  <p:tag name="KSO_WM_TEMPLATE_COLOR_TYPE" val="1"/>
  <p:tag name="KSO_WM_TEMPLATE_INDEX" val="20207618"/>
  <p:tag name="KSO_WM_TEMPLATE_MASTER_TYPE" val="1"/>
  <p:tag name="KSO_WM_TEMPLATE_SUBCATEGORY" val="0"/>
  <p:tag name="KSO_WM_TEMPLATE_THUMBS_INDEX" val="1、5、7、8、9、10、11、14、15、19"/>
</p:tagLst>
</file>

<file path=ppt/tags/tag43.xml><?xml version="1.0" encoding="utf-8"?>
<p:tagLst xmlns:p="http://schemas.openxmlformats.org/presentationml/2006/main">
  <p:tag name="AS_UNIQUEID" val="4774"/>
  <p:tag name="KSO_WM_BEAUTIFY_FLAG" val=""/>
  <p:tag name="KSO_WM_TAG_VERSION" val="1.0"/>
  <p:tag name="KSO_WM_TEMPLATE_CATEGORY" val="custom"/>
  <p:tag name="KSO_WM_TEMPLATE_INDEX" val="20207618"/>
  <p:tag name="KSO_WM_UNIT_COMPATIBLE" val="0"/>
  <p:tag name="KSO_WM_UNIT_DIAGRAM_ISNUMVISUAL" val="0"/>
  <p:tag name="KSO_WM_UNIT_DIAGRAM_ISREFERUNIT" val="0"/>
  <p:tag name="KSO_WM_UNIT_HIGHLIGHT" val="0"/>
  <p:tag name="KSO_WM_UNIT_ID" val="custom20207618_1*b*1"/>
  <p:tag name="KSO_WM_UNIT_INDEX" val="1"/>
  <p:tag name="KSO_WM_UNIT_ISCONTENTSTITLE" val="0"/>
  <p:tag name="KSO_WM_UNIT_ISNUMDGMTITLE" val="0"/>
  <p:tag name="KSO_WM_UNIT_LAYERLEVEL" val="1"/>
  <p:tag name="KSO_WM_UNIT_NOCLEAR" val="0"/>
  <p:tag name="KSO_WM_UNIT_PRESET_TEXT" val="攻坚克难赢未来——实现中华民族伟大复兴的中国梦!"/>
  <p:tag name="KSO_WM_UNIT_TEXT_FILL_FORE_SCHEMECOLOR_INDEX" val="14"/>
  <p:tag name="KSO_WM_UNIT_TEXT_FILL_FORE_SCHEMECOLOR_INDEX_BRIGHTNESS" val="0"/>
  <p:tag name="KSO_WM_UNIT_TEXT_FILL_TYPE" val="1"/>
  <p:tag name="KSO_WM_UNIT_TYPE" val="b"/>
  <p:tag name="KSO_WM_UNIT_VALUE" val="36"/>
</p:tagLst>
</file>

<file path=ppt/tags/tag44.xml><?xml version="1.0" encoding="utf-8"?>
<p:tagLst xmlns:p="http://schemas.openxmlformats.org/presentationml/2006/main">
  <p:tag name="KSO_WM_BEAUTIFY_FLAG" val="#wm#"/>
  <p:tag name="KSO_WM_TEMPLATE_CATEGORY" val="custom"/>
  <p:tag name="KSO_WM_TEMPLATE_INDEX" val="20207618"/>
</p:tagLst>
</file>

<file path=ppt/tags/tag45.xml><?xml version="1.0" encoding="utf-8"?>
<p:tagLst xmlns:p="http://schemas.openxmlformats.org/presentationml/2006/main">
  <p:tag name="AS_UNIQUEID" val="1379"/>
</p:tagLst>
</file>

<file path=ppt/tags/tag46.xml><?xml version="1.0" encoding="utf-8"?>
<p:tagLst xmlns:p="http://schemas.openxmlformats.org/presentationml/2006/main">
  <p:tag name="AS_UNIQUEID" val="1381"/>
</p:tagLst>
</file>

<file path=ppt/tags/tag47.xml><?xml version="1.0" encoding="utf-8"?>
<p:tagLst xmlns:p="http://schemas.openxmlformats.org/presentationml/2006/main">
  <p:tag name="AS_UNIQUEID" val="1383"/>
</p:tagLst>
</file>

<file path=ppt/tags/tag48.xml><?xml version="1.0" encoding="utf-8"?>
<p:tagLst xmlns:p="http://schemas.openxmlformats.org/presentationml/2006/main">
  <p:tag name="AS_UNIQUEID" val="1185"/>
  <p:tag name="KSO_WM_BEAUTIFY_FLAG" val=""/>
</p:tagLst>
</file>

<file path=ppt/tags/tag49.xml><?xml version="1.0" encoding="utf-8"?>
<p:tagLst xmlns:p="http://schemas.openxmlformats.org/presentationml/2006/main">
  <p:tag name="AS_UNIQUEID" val="11311"/>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AS_UNIQUEID" val="11487"/>
  <p:tag name="KSO_WM_BEAUTIFY_FLAG" val=""/>
</p:tagLst>
</file>

<file path=ppt/tags/tag51.xml><?xml version="1.0" encoding="utf-8"?>
<p:tagLst xmlns:p="http://schemas.openxmlformats.org/presentationml/2006/main">
  <p:tag name="TABLE_ENDDRAG_ORIGIN_RECT" val="387*244"/>
  <p:tag name="TABLE_ENDDRAG_RECT" val="304*131*387*244"/>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SPECIAL_SOURCE" val="bdnull"/>
</p:tagLst>
</file>

<file path=ppt/tags/tag7.xml><?xml version="1.0" encoding="utf-8"?>
<p:tagLst xmlns:p="http://schemas.openxmlformats.org/presentationml/2006/main">
  <p:tag name="AS_UNIQUEID" val="1185"/>
  <p:tag name="KSO_WM_BEAUTIFY_FLAG" val=""/>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AS_UNIQUEID" val="12611"/>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AS_UNIQUEID" val="378"/>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AS_UNIQUEID" val="374"/>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AS_UNIQUEID" val="375"/>
</p:tagLst>
</file>

<file path=ppt/tags/tag91.xml><?xml version="1.0" encoding="utf-8"?>
<p:tagLst xmlns:p="http://schemas.openxmlformats.org/presentationml/2006/main">
  <p:tag name="AS_UNIQUEID" val="376"/>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AS_UNIQUEID" val="378"/>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1_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课后作业">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2281</Words>
  <Application>WPS 演示</Application>
  <PresentationFormat>全屏显示(16:9)</PresentationFormat>
  <Paragraphs>205</Paragraphs>
  <Slides>16</Slides>
  <Notes>1</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16</vt:i4>
      </vt:variant>
    </vt:vector>
  </HeadingPairs>
  <TitlesOfParts>
    <vt:vector size="36" baseType="lpstr">
      <vt:lpstr>Arial</vt:lpstr>
      <vt:lpstr>宋体</vt:lpstr>
      <vt:lpstr>Wingdings</vt:lpstr>
      <vt:lpstr>Wingdings</vt:lpstr>
      <vt:lpstr>黑体</vt:lpstr>
      <vt:lpstr>汉仪昌黎宋刻本原版W</vt:lpstr>
      <vt:lpstr>汉仪劲楷简</vt:lpstr>
      <vt:lpstr>方正粗宋_GBK</vt:lpstr>
      <vt:lpstr>汉仪楷体简</vt:lpstr>
      <vt:lpstr>楷体</vt:lpstr>
      <vt:lpstr>微软雅黑</vt:lpstr>
      <vt:lpstr>方正粗黑宋简体</vt:lpstr>
      <vt:lpstr>Calibri</vt:lpstr>
      <vt:lpstr>方正粗圆简体</vt:lpstr>
      <vt:lpstr>Times New Roman</vt:lpstr>
      <vt:lpstr>华文琥珀</vt:lpstr>
      <vt:lpstr>Times New Roman</vt:lpstr>
      <vt:lpstr>Arial Unicode MS</vt:lpstr>
      <vt:lpstr>1_自定义设计方案</vt:lpstr>
      <vt:lpstr>课后作业</vt:lpstr>
      <vt:lpstr>PowerPoint 演示文稿</vt:lpstr>
      <vt:lpstr>第9课 辛亥革命</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4.《二十世纪中国的崛起》中指出：“一个民族的觉醒，通常要有两个条件：第一，这个民族……被逼到生死存亡的关头，旧格局再也无法继续保持下去。第二，还要……能看到出路，……深信只要奋起救亡，勇于变革，就可以改变目前的艰难处境。”下列能够反映20世纪中国面临着这两种形势的史实是（     ） A.《马关条约》和公车上书       B.瓜分狂潮和义和团运动 C.《辛丑条约》和戊戌变法       D.《辛丑条约》和辛亥革命</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52</cp:revision>
  <dcterms:created xsi:type="dcterms:W3CDTF">2023-08-24T08:36:00Z</dcterms:created>
  <dcterms:modified xsi:type="dcterms:W3CDTF">2024-07-04T02:19:14Z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42C5EAF3F06A427ABA48777654F18D5F_12</vt:lpwstr>
  </property>
</Properties>
</file>